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672" r:id="rId3"/>
    <p:sldId id="673" r:id="rId4"/>
    <p:sldId id="278" r:id="rId5"/>
    <p:sldId id="289" r:id="rId6"/>
    <p:sldId id="281" r:id="rId7"/>
    <p:sldId id="263" r:id="rId8"/>
    <p:sldId id="639" r:id="rId9"/>
    <p:sldId id="648" r:id="rId10"/>
    <p:sldId id="710" r:id="rId11"/>
    <p:sldId id="714" r:id="rId12"/>
    <p:sldId id="712" r:id="rId13"/>
    <p:sldId id="291" r:id="rId14"/>
    <p:sldId id="711" r:id="rId15"/>
    <p:sldId id="704" r:id="rId16"/>
    <p:sldId id="702" r:id="rId17"/>
    <p:sldId id="701" r:id="rId18"/>
    <p:sldId id="681" r:id="rId19"/>
    <p:sldId id="728" r:id="rId20"/>
    <p:sldId id="661" r:id="rId21"/>
    <p:sldId id="706" r:id="rId22"/>
    <p:sldId id="264" r:id="rId23"/>
    <p:sldId id="288" r:id="rId24"/>
    <p:sldId id="665" r:id="rId25"/>
    <p:sldId id="280" r:id="rId26"/>
    <p:sldId id="662" r:id="rId27"/>
    <p:sldId id="667" r:id="rId28"/>
    <p:sldId id="726" r:id="rId29"/>
    <p:sldId id="262" r:id="rId30"/>
    <p:sldId id="732" r:id="rId31"/>
    <p:sldId id="747" r:id="rId32"/>
    <p:sldId id="645" r:id="rId33"/>
    <p:sldId id="725" r:id="rId34"/>
    <p:sldId id="64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12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fincsw8\Desktop\graphswip2\graphs%20wip\WTI%20Spot%20and%20Forward\S&amp;F.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Main\3%202%201\redo%20monthly\agg.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fincsw8\Desktop\graphswip2\graphs%20wip\CME%20HHUB%20Curve\CURV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Main\LNG%20Price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Main\LNG%20Price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Main\LNG%20Exports\Liquefied_U.S._Natural_Gas_Exports.csv"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Spot</c:v>
                </c:pt>
              </c:strCache>
            </c:strRef>
          </c:tx>
          <c:spPr>
            <a:ln w="28575" cap="rnd">
              <a:solidFill>
                <a:schemeClr val="accent1"/>
              </a:solidFill>
              <a:round/>
            </a:ln>
            <a:effectLst/>
          </c:spPr>
          <c:marker>
            <c:symbol val="none"/>
          </c:marker>
          <c:cat>
            <c:numRef>
              <c:f>Sheet1!$A$2:$A$961</c:f>
              <c:numCache>
                <c:formatCode>m/d/yyyy</c:formatCode>
                <c:ptCount val="960"/>
                <c:pt idx="0">
                  <c:v>43467</c:v>
                </c:pt>
                <c:pt idx="1">
                  <c:v>43468</c:v>
                </c:pt>
                <c:pt idx="2">
                  <c:v>43469</c:v>
                </c:pt>
                <c:pt idx="3">
                  <c:v>43472</c:v>
                </c:pt>
                <c:pt idx="4">
                  <c:v>43473</c:v>
                </c:pt>
                <c:pt idx="5">
                  <c:v>43474</c:v>
                </c:pt>
                <c:pt idx="6">
                  <c:v>43475</c:v>
                </c:pt>
                <c:pt idx="7">
                  <c:v>43476</c:v>
                </c:pt>
                <c:pt idx="8">
                  <c:v>43479</c:v>
                </c:pt>
                <c:pt idx="9">
                  <c:v>43480</c:v>
                </c:pt>
                <c:pt idx="10">
                  <c:v>43481</c:v>
                </c:pt>
                <c:pt idx="11">
                  <c:v>43482</c:v>
                </c:pt>
                <c:pt idx="12">
                  <c:v>43483</c:v>
                </c:pt>
                <c:pt idx="13">
                  <c:v>43487</c:v>
                </c:pt>
                <c:pt idx="14">
                  <c:v>43488</c:v>
                </c:pt>
                <c:pt idx="15">
                  <c:v>43489</c:v>
                </c:pt>
                <c:pt idx="16">
                  <c:v>43490</c:v>
                </c:pt>
                <c:pt idx="17">
                  <c:v>43493</c:v>
                </c:pt>
                <c:pt idx="18">
                  <c:v>43494</c:v>
                </c:pt>
                <c:pt idx="19">
                  <c:v>43495</c:v>
                </c:pt>
                <c:pt idx="20">
                  <c:v>43496</c:v>
                </c:pt>
                <c:pt idx="21">
                  <c:v>43497</c:v>
                </c:pt>
                <c:pt idx="22">
                  <c:v>43500</c:v>
                </c:pt>
                <c:pt idx="23">
                  <c:v>43501</c:v>
                </c:pt>
                <c:pt idx="24">
                  <c:v>43502</c:v>
                </c:pt>
                <c:pt idx="25">
                  <c:v>43503</c:v>
                </c:pt>
                <c:pt idx="26">
                  <c:v>43504</c:v>
                </c:pt>
                <c:pt idx="27">
                  <c:v>43507</c:v>
                </c:pt>
                <c:pt idx="28">
                  <c:v>43508</c:v>
                </c:pt>
                <c:pt idx="29">
                  <c:v>43509</c:v>
                </c:pt>
                <c:pt idx="30">
                  <c:v>43510</c:v>
                </c:pt>
                <c:pt idx="31">
                  <c:v>43511</c:v>
                </c:pt>
                <c:pt idx="32">
                  <c:v>43515</c:v>
                </c:pt>
                <c:pt idx="33">
                  <c:v>43516</c:v>
                </c:pt>
                <c:pt idx="34">
                  <c:v>43517</c:v>
                </c:pt>
                <c:pt idx="35">
                  <c:v>43518</c:v>
                </c:pt>
                <c:pt idx="36">
                  <c:v>43521</c:v>
                </c:pt>
                <c:pt idx="37">
                  <c:v>43522</c:v>
                </c:pt>
                <c:pt idx="38">
                  <c:v>43523</c:v>
                </c:pt>
                <c:pt idx="39">
                  <c:v>43524</c:v>
                </c:pt>
                <c:pt idx="40">
                  <c:v>43525</c:v>
                </c:pt>
                <c:pt idx="41">
                  <c:v>43528</c:v>
                </c:pt>
                <c:pt idx="42">
                  <c:v>43529</c:v>
                </c:pt>
                <c:pt idx="43">
                  <c:v>43530</c:v>
                </c:pt>
                <c:pt idx="44">
                  <c:v>43531</c:v>
                </c:pt>
                <c:pt idx="45">
                  <c:v>43532</c:v>
                </c:pt>
                <c:pt idx="46">
                  <c:v>43535</c:v>
                </c:pt>
                <c:pt idx="47">
                  <c:v>43536</c:v>
                </c:pt>
                <c:pt idx="48">
                  <c:v>43537</c:v>
                </c:pt>
                <c:pt idx="49">
                  <c:v>43538</c:v>
                </c:pt>
                <c:pt idx="50">
                  <c:v>43539</c:v>
                </c:pt>
                <c:pt idx="51">
                  <c:v>43542</c:v>
                </c:pt>
                <c:pt idx="52">
                  <c:v>43543</c:v>
                </c:pt>
                <c:pt idx="53">
                  <c:v>43544</c:v>
                </c:pt>
                <c:pt idx="54">
                  <c:v>43545</c:v>
                </c:pt>
                <c:pt idx="55">
                  <c:v>43546</c:v>
                </c:pt>
                <c:pt idx="56">
                  <c:v>43549</c:v>
                </c:pt>
                <c:pt idx="57">
                  <c:v>43550</c:v>
                </c:pt>
                <c:pt idx="58">
                  <c:v>43551</c:v>
                </c:pt>
                <c:pt idx="59">
                  <c:v>43552</c:v>
                </c:pt>
                <c:pt idx="60">
                  <c:v>43553</c:v>
                </c:pt>
                <c:pt idx="61">
                  <c:v>43556</c:v>
                </c:pt>
                <c:pt idx="62">
                  <c:v>43557</c:v>
                </c:pt>
                <c:pt idx="63">
                  <c:v>43558</c:v>
                </c:pt>
                <c:pt idx="64">
                  <c:v>43559</c:v>
                </c:pt>
                <c:pt idx="65">
                  <c:v>43560</c:v>
                </c:pt>
                <c:pt idx="66">
                  <c:v>43563</c:v>
                </c:pt>
                <c:pt idx="67">
                  <c:v>43564</c:v>
                </c:pt>
                <c:pt idx="68">
                  <c:v>43565</c:v>
                </c:pt>
                <c:pt idx="69">
                  <c:v>43566</c:v>
                </c:pt>
                <c:pt idx="70">
                  <c:v>43567</c:v>
                </c:pt>
                <c:pt idx="71">
                  <c:v>43570</c:v>
                </c:pt>
                <c:pt idx="72">
                  <c:v>43571</c:v>
                </c:pt>
                <c:pt idx="73">
                  <c:v>43572</c:v>
                </c:pt>
                <c:pt idx="74">
                  <c:v>43573</c:v>
                </c:pt>
                <c:pt idx="75">
                  <c:v>43577</c:v>
                </c:pt>
                <c:pt idx="76">
                  <c:v>43578</c:v>
                </c:pt>
                <c:pt idx="77">
                  <c:v>43579</c:v>
                </c:pt>
                <c:pt idx="78">
                  <c:v>43580</c:v>
                </c:pt>
                <c:pt idx="79">
                  <c:v>43581</c:v>
                </c:pt>
                <c:pt idx="80">
                  <c:v>43584</c:v>
                </c:pt>
                <c:pt idx="81">
                  <c:v>43585</c:v>
                </c:pt>
                <c:pt idx="82">
                  <c:v>43586</c:v>
                </c:pt>
                <c:pt idx="83">
                  <c:v>43587</c:v>
                </c:pt>
                <c:pt idx="84">
                  <c:v>43588</c:v>
                </c:pt>
                <c:pt idx="85">
                  <c:v>43591</c:v>
                </c:pt>
                <c:pt idx="86">
                  <c:v>43592</c:v>
                </c:pt>
                <c:pt idx="87">
                  <c:v>43593</c:v>
                </c:pt>
                <c:pt idx="88">
                  <c:v>43594</c:v>
                </c:pt>
                <c:pt idx="89">
                  <c:v>43595</c:v>
                </c:pt>
                <c:pt idx="90">
                  <c:v>43598</c:v>
                </c:pt>
                <c:pt idx="91">
                  <c:v>43599</c:v>
                </c:pt>
                <c:pt idx="92">
                  <c:v>43600</c:v>
                </c:pt>
                <c:pt idx="93">
                  <c:v>43601</c:v>
                </c:pt>
                <c:pt idx="94">
                  <c:v>43602</c:v>
                </c:pt>
                <c:pt idx="95">
                  <c:v>43605</c:v>
                </c:pt>
                <c:pt idx="96">
                  <c:v>43606</c:v>
                </c:pt>
                <c:pt idx="97">
                  <c:v>43607</c:v>
                </c:pt>
                <c:pt idx="98">
                  <c:v>43608</c:v>
                </c:pt>
                <c:pt idx="99">
                  <c:v>43609</c:v>
                </c:pt>
                <c:pt idx="100">
                  <c:v>43613</c:v>
                </c:pt>
                <c:pt idx="101">
                  <c:v>43614</c:v>
                </c:pt>
                <c:pt idx="102">
                  <c:v>43615</c:v>
                </c:pt>
                <c:pt idx="103">
                  <c:v>43616</c:v>
                </c:pt>
                <c:pt idx="104">
                  <c:v>43619</c:v>
                </c:pt>
                <c:pt idx="105">
                  <c:v>43620</c:v>
                </c:pt>
                <c:pt idx="106">
                  <c:v>43621</c:v>
                </c:pt>
                <c:pt idx="107">
                  <c:v>43622</c:v>
                </c:pt>
                <c:pt idx="108">
                  <c:v>43623</c:v>
                </c:pt>
                <c:pt idx="109">
                  <c:v>43626</c:v>
                </c:pt>
                <c:pt idx="110">
                  <c:v>43627</c:v>
                </c:pt>
                <c:pt idx="111">
                  <c:v>43628</c:v>
                </c:pt>
                <c:pt idx="112">
                  <c:v>43629</c:v>
                </c:pt>
                <c:pt idx="113">
                  <c:v>43630</c:v>
                </c:pt>
                <c:pt idx="114">
                  <c:v>43633</c:v>
                </c:pt>
                <c:pt idx="115">
                  <c:v>43634</c:v>
                </c:pt>
                <c:pt idx="116">
                  <c:v>43635</c:v>
                </c:pt>
                <c:pt idx="117">
                  <c:v>43636</c:v>
                </c:pt>
                <c:pt idx="118">
                  <c:v>43637</c:v>
                </c:pt>
                <c:pt idx="119">
                  <c:v>43640</c:v>
                </c:pt>
                <c:pt idx="120">
                  <c:v>43641</c:v>
                </c:pt>
                <c:pt idx="121">
                  <c:v>43642</c:v>
                </c:pt>
                <c:pt idx="122">
                  <c:v>43643</c:v>
                </c:pt>
                <c:pt idx="123">
                  <c:v>43644</c:v>
                </c:pt>
                <c:pt idx="124">
                  <c:v>43647</c:v>
                </c:pt>
                <c:pt idx="125">
                  <c:v>43648</c:v>
                </c:pt>
                <c:pt idx="126">
                  <c:v>43649</c:v>
                </c:pt>
                <c:pt idx="127">
                  <c:v>43654</c:v>
                </c:pt>
                <c:pt idx="128">
                  <c:v>43655</c:v>
                </c:pt>
                <c:pt idx="129">
                  <c:v>43656</c:v>
                </c:pt>
                <c:pt idx="130">
                  <c:v>43657</c:v>
                </c:pt>
                <c:pt idx="131">
                  <c:v>43658</c:v>
                </c:pt>
                <c:pt idx="132">
                  <c:v>43661</c:v>
                </c:pt>
                <c:pt idx="133">
                  <c:v>43662</c:v>
                </c:pt>
                <c:pt idx="134">
                  <c:v>43663</c:v>
                </c:pt>
                <c:pt idx="135">
                  <c:v>43664</c:v>
                </c:pt>
                <c:pt idx="136">
                  <c:v>43665</c:v>
                </c:pt>
                <c:pt idx="137">
                  <c:v>43668</c:v>
                </c:pt>
                <c:pt idx="138">
                  <c:v>43669</c:v>
                </c:pt>
                <c:pt idx="139">
                  <c:v>43670</c:v>
                </c:pt>
                <c:pt idx="140">
                  <c:v>43671</c:v>
                </c:pt>
                <c:pt idx="141">
                  <c:v>43672</c:v>
                </c:pt>
                <c:pt idx="142">
                  <c:v>43675</c:v>
                </c:pt>
                <c:pt idx="143">
                  <c:v>43676</c:v>
                </c:pt>
                <c:pt idx="144">
                  <c:v>43677</c:v>
                </c:pt>
                <c:pt idx="145">
                  <c:v>43678</c:v>
                </c:pt>
                <c:pt idx="146">
                  <c:v>43679</c:v>
                </c:pt>
                <c:pt idx="147">
                  <c:v>43682</c:v>
                </c:pt>
                <c:pt idx="148">
                  <c:v>43683</c:v>
                </c:pt>
                <c:pt idx="149">
                  <c:v>43684</c:v>
                </c:pt>
                <c:pt idx="150">
                  <c:v>43685</c:v>
                </c:pt>
                <c:pt idx="151">
                  <c:v>43686</c:v>
                </c:pt>
                <c:pt idx="152">
                  <c:v>43689</c:v>
                </c:pt>
                <c:pt idx="153">
                  <c:v>43690</c:v>
                </c:pt>
                <c:pt idx="154">
                  <c:v>43691</c:v>
                </c:pt>
                <c:pt idx="155">
                  <c:v>43692</c:v>
                </c:pt>
                <c:pt idx="156">
                  <c:v>43693</c:v>
                </c:pt>
                <c:pt idx="157">
                  <c:v>43696</c:v>
                </c:pt>
                <c:pt idx="158">
                  <c:v>43697</c:v>
                </c:pt>
                <c:pt idx="159">
                  <c:v>43698</c:v>
                </c:pt>
                <c:pt idx="160">
                  <c:v>43699</c:v>
                </c:pt>
                <c:pt idx="161">
                  <c:v>43700</c:v>
                </c:pt>
                <c:pt idx="162">
                  <c:v>43703</c:v>
                </c:pt>
                <c:pt idx="163">
                  <c:v>43704</c:v>
                </c:pt>
                <c:pt idx="164">
                  <c:v>43705</c:v>
                </c:pt>
                <c:pt idx="165">
                  <c:v>43706</c:v>
                </c:pt>
                <c:pt idx="166">
                  <c:v>43707</c:v>
                </c:pt>
                <c:pt idx="167">
                  <c:v>43711</c:v>
                </c:pt>
                <c:pt idx="168">
                  <c:v>43712</c:v>
                </c:pt>
                <c:pt idx="169">
                  <c:v>43713</c:v>
                </c:pt>
                <c:pt idx="170">
                  <c:v>43714</c:v>
                </c:pt>
                <c:pt idx="171">
                  <c:v>43717</c:v>
                </c:pt>
                <c:pt idx="172">
                  <c:v>43718</c:v>
                </c:pt>
                <c:pt idx="173">
                  <c:v>43719</c:v>
                </c:pt>
                <c:pt idx="174">
                  <c:v>43720</c:v>
                </c:pt>
                <c:pt idx="175">
                  <c:v>43721</c:v>
                </c:pt>
                <c:pt idx="176">
                  <c:v>43724</c:v>
                </c:pt>
                <c:pt idx="177">
                  <c:v>43725</c:v>
                </c:pt>
                <c:pt idx="178">
                  <c:v>43726</c:v>
                </c:pt>
                <c:pt idx="179">
                  <c:v>43727</c:v>
                </c:pt>
                <c:pt idx="180">
                  <c:v>43728</c:v>
                </c:pt>
                <c:pt idx="181">
                  <c:v>43731</c:v>
                </c:pt>
                <c:pt idx="182">
                  <c:v>43732</c:v>
                </c:pt>
                <c:pt idx="183">
                  <c:v>43733</c:v>
                </c:pt>
                <c:pt idx="184">
                  <c:v>43734</c:v>
                </c:pt>
                <c:pt idx="185">
                  <c:v>43735</c:v>
                </c:pt>
                <c:pt idx="186">
                  <c:v>43738</c:v>
                </c:pt>
                <c:pt idx="187">
                  <c:v>43739</c:v>
                </c:pt>
                <c:pt idx="188">
                  <c:v>43740</c:v>
                </c:pt>
                <c:pt idx="189">
                  <c:v>43741</c:v>
                </c:pt>
                <c:pt idx="190">
                  <c:v>43742</c:v>
                </c:pt>
                <c:pt idx="191">
                  <c:v>43745</c:v>
                </c:pt>
                <c:pt idx="192">
                  <c:v>43746</c:v>
                </c:pt>
                <c:pt idx="193">
                  <c:v>43747</c:v>
                </c:pt>
                <c:pt idx="194">
                  <c:v>43748</c:v>
                </c:pt>
                <c:pt idx="195">
                  <c:v>43749</c:v>
                </c:pt>
                <c:pt idx="196">
                  <c:v>43752</c:v>
                </c:pt>
                <c:pt idx="197">
                  <c:v>43753</c:v>
                </c:pt>
                <c:pt idx="198">
                  <c:v>43754</c:v>
                </c:pt>
                <c:pt idx="199">
                  <c:v>43755</c:v>
                </c:pt>
                <c:pt idx="200">
                  <c:v>43756</c:v>
                </c:pt>
                <c:pt idx="201">
                  <c:v>43759</c:v>
                </c:pt>
                <c:pt idx="202">
                  <c:v>43760</c:v>
                </c:pt>
                <c:pt idx="203">
                  <c:v>43761</c:v>
                </c:pt>
                <c:pt idx="204">
                  <c:v>43762</c:v>
                </c:pt>
                <c:pt idx="205">
                  <c:v>43763</c:v>
                </c:pt>
                <c:pt idx="206">
                  <c:v>43766</c:v>
                </c:pt>
                <c:pt idx="207">
                  <c:v>43767</c:v>
                </c:pt>
                <c:pt idx="208">
                  <c:v>43768</c:v>
                </c:pt>
                <c:pt idx="209">
                  <c:v>43769</c:v>
                </c:pt>
                <c:pt idx="210">
                  <c:v>43770</c:v>
                </c:pt>
                <c:pt idx="211">
                  <c:v>43773</c:v>
                </c:pt>
                <c:pt idx="212">
                  <c:v>43774</c:v>
                </c:pt>
                <c:pt idx="213">
                  <c:v>43775</c:v>
                </c:pt>
                <c:pt idx="214">
                  <c:v>43776</c:v>
                </c:pt>
                <c:pt idx="215">
                  <c:v>43777</c:v>
                </c:pt>
                <c:pt idx="216">
                  <c:v>43781</c:v>
                </c:pt>
                <c:pt idx="217">
                  <c:v>43782</c:v>
                </c:pt>
                <c:pt idx="218">
                  <c:v>43783</c:v>
                </c:pt>
                <c:pt idx="219">
                  <c:v>43784</c:v>
                </c:pt>
                <c:pt idx="220">
                  <c:v>43787</c:v>
                </c:pt>
                <c:pt idx="221">
                  <c:v>43788</c:v>
                </c:pt>
                <c:pt idx="222">
                  <c:v>43789</c:v>
                </c:pt>
                <c:pt idx="223">
                  <c:v>43790</c:v>
                </c:pt>
                <c:pt idx="224">
                  <c:v>43791</c:v>
                </c:pt>
                <c:pt idx="225">
                  <c:v>43794</c:v>
                </c:pt>
                <c:pt idx="226">
                  <c:v>43795</c:v>
                </c:pt>
                <c:pt idx="227">
                  <c:v>43796</c:v>
                </c:pt>
                <c:pt idx="228">
                  <c:v>43798</c:v>
                </c:pt>
                <c:pt idx="229">
                  <c:v>43801</c:v>
                </c:pt>
                <c:pt idx="230">
                  <c:v>43802</c:v>
                </c:pt>
                <c:pt idx="231">
                  <c:v>43803</c:v>
                </c:pt>
                <c:pt idx="232">
                  <c:v>43804</c:v>
                </c:pt>
                <c:pt idx="233">
                  <c:v>43805</c:v>
                </c:pt>
                <c:pt idx="234">
                  <c:v>43808</c:v>
                </c:pt>
                <c:pt idx="235">
                  <c:v>43809</c:v>
                </c:pt>
                <c:pt idx="236">
                  <c:v>43810</c:v>
                </c:pt>
                <c:pt idx="237">
                  <c:v>43811</c:v>
                </c:pt>
                <c:pt idx="238">
                  <c:v>43812</c:v>
                </c:pt>
                <c:pt idx="239">
                  <c:v>43815</c:v>
                </c:pt>
                <c:pt idx="240">
                  <c:v>43816</c:v>
                </c:pt>
                <c:pt idx="241">
                  <c:v>43817</c:v>
                </c:pt>
                <c:pt idx="242">
                  <c:v>43818</c:v>
                </c:pt>
                <c:pt idx="243">
                  <c:v>43819</c:v>
                </c:pt>
                <c:pt idx="244">
                  <c:v>43822</c:v>
                </c:pt>
                <c:pt idx="245">
                  <c:v>43823</c:v>
                </c:pt>
                <c:pt idx="246">
                  <c:v>43825</c:v>
                </c:pt>
                <c:pt idx="247">
                  <c:v>43826</c:v>
                </c:pt>
                <c:pt idx="248">
                  <c:v>43829</c:v>
                </c:pt>
                <c:pt idx="249">
                  <c:v>43830</c:v>
                </c:pt>
                <c:pt idx="250">
                  <c:v>43832</c:v>
                </c:pt>
                <c:pt idx="251">
                  <c:v>43833</c:v>
                </c:pt>
                <c:pt idx="252">
                  <c:v>43836</c:v>
                </c:pt>
                <c:pt idx="253">
                  <c:v>43837</c:v>
                </c:pt>
                <c:pt idx="254">
                  <c:v>43838</c:v>
                </c:pt>
                <c:pt idx="255">
                  <c:v>43839</c:v>
                </c:pt>
                <c:pt idx="256">
                  <c:v>43840</c:v>
                </c:pt>
                <c:pt idx="257">
                  <c:v>43843</c:v>
                </c:pt>
                <c:pt idx="258">
                  <c:v>43844</c:v>
                </c:pt>
                <c:pt idx="259">
                  <c:v>43845</c:v>
                </c:pt>
                <c:pt idx="260">
                  <c:v>43846</c:v>
                </c:pt>
                <c:pt idx="261">
                  <c:v>43847</c:v>
                </c:pt>
                <c:pt idx="262">
                  <c:v>43851</c:v>
                </c:pt>
                <c:pt idx="263">
                  <c:v>43852</c:v>
                </c:pt>
                <c:pt idx="264">
                  <c:v>43853</c:v>
                </c:pt>
                <c:pt idx="265">
                  <c:v>43854</c:v>
                </c:pt>
                <c:pt idx="266">
                  <c:v>43857</c:v>
                </c:pt>
                <c:pt idx="267">
                  <c:v>43858</c:v>
                </c:pt>
                <c:pt idx="268">
                  <c:v>43859</c:v>
                </c:pt>
                <c:pt idx="269">
                  <c:v>43860</c:v>
                </c:pt>
                <c:pt idx="270">
                  <c:v>43861</c:v>
                </c:pt>
                <c:pt idx="271">
                  <c:v>43864</c:v>
                </c:pt>
                <c:pt idx="272">
                  <c:v>43865</c:v>
                </c:pt>
                <c:pt idx="273">
                  <c:v>43866</c:v>
                </c:pt>
                <c:pt idx="274">
                  <c:v>43867</c:v>
                </c:pt>
                <c:pt idx="275">
                  <c:v>43868</c:v>
                </c:pt>
                <c:pt idx="276">
                  <c:v>43871</c:v>
                </c:pt>
                <c:pt idx="277">
                  <c:v>43872</c:v>
                </c:pt>
                <c:pt idx="278">
                  <c:v>43873</c:v>
                </c:pt>
                <c:pt idx="279">
                  <c:v>43874</c:v>
                </c:pt>
                <c:pt idx="280">
                  <c:v>43875</c:v>
                </c:pt>
                <c:pt idx="281">
                  <c:v>43879</c:v>
                </c:pt>
                <c:pt idx="282">
                  <c:v>43880</c:v>
                </c:pt>
                <c:pt idx="283">
                  <c:v>43881</c:v>
                </c:pt>
                <c:pt idx="284">
                  <c:v>43882</c:v>
                </c:pt>
                <c:pt idx="285">
                  <c:v>43885</c:v>
                </c:pt>
                <c:pt idx="286">
                  <c:v>43886</c:v>
                </c:pt>
                <c:pt idx="287">
                  <c:v>43887</c:v>
                </c:pt>
                <c:pt idx="288">
                  <c:v>43888</c:v>
                </c:pt>
                <c:pt idx="289">
                  <c:v>43889</c:v>
                </c:pt>
                <c:pt idx="290">
                  <c:v>43892</c:v>
                </c:pt>
                <c:pt idx="291">
                  <c:v>43893</c:v>
                </c:pt>
                <c:pt idx="292">
                  <c:v>43894</c:v>
                </c:pt>
                <c:pt idx="293">
                  <c:v>43895</c:v>
                </c:pt>
                <c:pt idx="294">
                  <c:v>43896</c:v>
                </c:pt>
                <c:pt idx="295">
                  <c:v>43899</c:v>
                </c:pt>
                <c:pt idx="296">
                  <c:v>43900</c:v>
                </c:pt>
                <c:pt idx="297">
                  <c:v>43901</c:v>
                </c:pt>
                <c:pt idx="298">
                  <c:v>43902</c:v>
                </c:pt>
                <c:pt idx="299">
                  <c:v>43903</c:v>
                </c:pt>
                <c:pt idx="300">
                  <c:v>43906</c:v>
                </c:pt>
                <c:pt idx="301">
                  <c:v>43907</c:v>
                </c:pt>
                <c:pt idx="302">
                  <c:v>43908</c:v>
                </c:pt>
                <c:pt idx="303">
                  <c:v>43909</c:v>
                </c:pt>
                <c:pt idx="304">
                  <c:v>43910</c:v>
                </c:pt>
                <c:pt idx="305">
                  <c:v>43913</c:v>
                </c:pt>
                <c:pt idx="306">
                  <c:v>43914</c:v>
                </c:pt>
                <c:pt idx="307">
                  <c:v>43915</c:v>
                </c:pt>
                <c:pt idx="308">
                  <c:v>43916</c:v>
                </c:pt>
                <c:pt idx="309">
                  <c:v>43917</c:v>
                </c:pt>
                <c:pt idx="310">
                  <c:v>43920</c:v>
                </c:pt>
                <c:pt idx="311">
                  <c:v>43921</c:v>
                </c:pt>
                <c:pt idx="312">
                  <c:v>43922</c:v>
                </c:pt>
                <c:pt idx="313">
                  <c:v>43923</c:v>
                </c:pt>
                <c:pt idx="314">
                  <c:v>43924</c:v>
                </c:pt>
                <c:pt idx="315">
                  <c:v>43927</c:v>
                </c:pt>
                <c:pt idx="316">
                  <c:v>43928</c:v>
                </c:pt>
                <c:pt idx="317">
                  <c:v>43929</c:v>
                </c:pt>
                <c:pt idx="318">
                  <c:v>43930</c:v>
                </c:pt>
                <c:pt idx="319">
                  <c:v>43934</c:v>
                </c:pt>
                <c:pt idx="320">
                  <c:v>43935</c:v>
                </c:pt>
                <c:pt idx="321">
                  <c:v>43936</c:v>
                </c:pt>
                <c:pt idx="322">
                  <c:v>43937</c:v>
                </c:pt>
                <c:pt idx="323">
                  <c:v>43938</c:v>
                </c:pt>
                <c:pt idx="324">
                  <c:v>43941</c:v>
                </c:pt>
                <c:pt idx="325">
                  <c:v>43942</c:v>
                </c:pt>
                <c:pt idx="326">
                  <c:v>43943</c:v>
                </c:pt>
                <c:pt idx="327">
                  <c:v>43944</c:v>
                </c:pt>
                <c:pt idx="328">
                  <c:v>43945</c:v>
                </c:pt>
                <c:pt idx="329">
                  <c:v>43948</c:v>
                </c:pt>
                <c:pt idx="330">
                  <c:v>43949</c:v>
                </c:pt>
                <c:pt idx="331">
                  <c:v>43950</c:v>
                </c:pt>
                <c:pt idx="332">
                  <c:v>43951</c:v>
                </c:pt>
                <c:pt idx="333">
                  <c:v>43952</c:v>
                </c:pt>
                <c:pt idx="334">
                  <c:v>43955</c:v>
                </c:pt>
                <c:pt idx="335">
                  <c:v>43956</c:v>
                </c:pt>
                <c:pt idx="336">
                  <c:v>43957</c:v>
                </c:pt>
                <c:pt idx="337">
                  <c:v>43958</c:v>
                </c:pt>
                <c:pt idx="338">
                  <c:v>43959</c:v>
                </c:pt>
                <c:pt idx="339">
                  <c:v>43962</c:v>
                </c:pt>
                <c:pt idx="340">
                  <c:v>43963</c:v>
                </c:pt>
                <c:pt idx="341">
                  <c:v>43964</c:v>
                </c:pt>
                <c:pt idx="342">
                  <c:v>43965</c:v>
                </c:pt>
                <c:pt idx="343">
                  <c:v>43966</c:v>
                </c:pt>
                <c:pt idx="344">
                  <c:v>43969</c:v>
                </c:pt>
                <c:pt idx="345">
                  <c:v>43970</c:v>
                </c:pt>
                <c:pt idx="346">
                  <c:v>43971</c:v>
                </c:pt>
                <c:pt idx="347">
                  <c:v>43972</c:v>
                </c:pt>
                <c:pt idx="348">
                  <c:v>43973</c:v>
                </c:pt>
                <c:pt idx="349">
                  <c:v>43977</c:v>
                </c:pt>
                <c:pt idx="350">
                  <c:v>43978</c:v>
                </c:pt>
                <c:pt idx="351">
                  <c:v>43979</c:v>
                </c:pt>
                <c:pt idx="352">
                  <c:v>43980</c:v>
                </c:pt>
                <c:pt idx="353">
                  <c:v>43983</c:v>
                </c:pt>
                <c:pt idx="354">
                  <c:v>43984</c:v>
                </c:pt>
                <c:pt idx="355">
                  <c:v>43985</c:v>
                </c:pt>
                <c:pt idx="356">
                  <c:v>43986</c:v>
                </c:pt>
                <c:pt idx="357">
                  <c:v>43987</c:v>
                </c:pt>
                <c:pt idx="358">
                  <c:v>43990</c:v>
                </c:pt>
                <c:pt idx="359">
                  <c:v>43991</c:v>
                </c:pt>
                <c:pt idx="360">
                  <c:v>43992</c:v>
                </c:pt>
                <c:pt idx="361">
                  <c:v>43993</c:v>
                </c:pt>
                <c:pt idx="362">
                  <c:v>43994</c:v>
                </c:pt>
                <c:pt idx="363">
                  <c:v>43997</c:v>
                </c:pt>
                <c:pt idx="364">
                  <c:v>43998</c:v>
                </c:pt>
                <c:pt idx="365">
                  <c:v>43999</c:v>
                </c:pt>
                <c:pt idx="366">
                  <c:v>44000</c:v>
                </c:pt>
                <c:pt idx="367">
                  <c:v>44001</c:v>
                </c:pt>
                <c:pt idx="368">
                  <c:v>44004</c:v>
                </c:pt>
                <c:pt idx="369">
                  <c:v>44005</c:v>
                </c:pt>
                <c:pt idx="370">
                  <c:v>44006</c:v>
                </c:pt>
                <c:pt idx="371">
                  <c:v>44007</c:v>
                </c:pt>
                <c:pt idx="372">
                  <c:v>44008</c:v>
                </c:pt>
                <c:pt idx="373">
                  <c:v>44011</c:v>
                </c:pt>
                <c:pt idx="374">
                  <c:v>44012</c:v>
                </c:pt>
                <c:pt idx="375">
                  <c:v>44013</c:v>
                </c:pt>
                <c:pt idx="376">
                  <c:v>44014</c:v>
                </c:pt>
                <c:pt idx="377">
                  <c:v>44018</c:v>
                </c:pt>
                <c:pt idx="378">
                  <c:v>44019</c:v>
                </c:pt>
                <c:pt idx="379">
                  <c:v>44020</c:v>
                </c:pt>
                <c:pt idx="380">
                  <c:v>44021</c:v>
                </c:pt>
                <c:pt idx="381">
                  <c:v>44022</c:v>
                </c:pt>
                <c:pt idx="382">
                  <c:v>44025</c:v>
                </c:pt>
                <c:pt idx="383">
                  <c:v>44026</c:v>
                </c:pt>
                <c:pt idx="384">
                  <c:v>44027</c:v>
                </c:pt>
                <c:pt idx="385">
                  <c:v>44028</c:v>
                </c:pt>
                <c:pt idx="386">
                  <c:v>44029</c:v>
                </c:pt>
                <c:pt idx="387">
                  <c:v>44032</c:v>
                </c:pt>
                <c:pt idx="388">
                  <c:v>44033</c:v>
                </c:pt>
                <c:pt idx="389">
                  <c:v>44034</c:v>
                </c:pt>
                <c:pt idx="390">
                  <c:v>44035</c:v>
                </c:pt>
                <c:pt idx="391">
                  <c:v>44036</c:v>
                </c:pt>
                <c:pt idx="392">
                  <c:v>44039</c:v>
                </c:pt>
                <c:pt idx="393">
                  <c:v>44040</c:v>
                </c:pt>
                <c:pt idx="394">
                  <c:v>44041</c:v>
                </c:pt>
                <c:pt idx="395">
                  <c:v>44042</c:v>
                </c:pt>
                <c:pt idx="396">
                  <c:v>44043</c:v>
                </c:pt>
                <c:pt idx="397">
                  <c:v>44046</c:v>
                </c:pt>
                <c:pt idx="398">
                  <c:v>44047</c:v>
                </c:pt>
                <c:pt idx="399">
                  <c:v>44048</c:v>
                </c:pt>
                <c:pt idx="400">
                  <c:v>44049</c:v>
                </c:pt>
                <c:pt idx="401">
                  <c:v>44050</c:v>
                </c:pt>
                <c:pt idx="402">
                  <c:v>44053</c:v>
                </c:pt>
                <c:pt idx="403">
                  <c:v>44054</c:v>
                </c:pt>
                <c:pt idx="404">
                  <c:v>44055</c:v>
                </c:pt>
                <c:pt idx="405">
                  <c:v>44056</c:v>
                </c:pt>
                <c:pt idx="406">
                  <c:v>44057</c:v>
                </c:pt>
                <c:pt idx="407">
                  <c:v>44060</c:v>
                </c:pt>
                <c:pt idx="408">
                  <c:v>44061</c:v>
                </c:pt>
                <c:pt idx="409">
                  <c:v>44062</c:v>
                </c:pt>
                <c:pt idx="410">
                  <c:v>44063</c:v>
                </c:pt>
                <c:pt idx="411">
                  <c:v>44064</c:v>
                </c:pt>
                <c:pt idx="412">
                  <c:v>44067</c:v>
                </c:pt>
                <c:pt idx="413">
                  <c:v>44068</c:v>
                </c:pt>
                <c:pt idx="414">
                  <c:v>44069</c:v>
                </c:pt>
                <c:pt idx="415">
                  <c:v>44070</c:v>
                </c:pt>
                <c:pt idx="416">
                  <c:v>44071</c:v>
                </c:pt>
                <c:pt idx="417">
                  <c:v>44074</c:v>
                </c:pt>
                <c:pt idx="418">
                  <c:v>44075</c:v>
                </c:pt>
                <c:pt idx="419">
                  <c:v>44076</c:v>
                </c:pt>
                <c:pt idx="420">
                  <c:v>44077</c:v>
                </c:pt>
                <c:pt idx="421">
                  <c:v>44078</c:v>
                </c:pt>
                <c:pt idx="422">
                  <c:v>44082</c:v>
                </c:pt>
                <c:pt idx="423">
                  <c:v>44083</c:v>
                </c:pt>
                <c:pt idx="424">
                  <c:v>44084</c:v>
                </c:pt>
                <c:pt idx="425">
                  <c:v>44085</c:v>
                </c:pt>
                <c:pt idx="426">
                  <c:v>44088</c:v>
                </c:pt>
                <c:pt idx="427">
                  <c:v>44089</c:v>
                </c:pt>
                <c:pt idx="428">
                  <c:v>44090</c:v>
                </c:pt>
                <c:pt idx="429">
                  <c:v>44091</c:v>
                </c:pt>
                <c:pt idx="430">
                  <c:v>44092</c:v>
                </c:pt>
                <c:pt idx="431">
                  <c:v>44095</c:v>
                </c:pt>
                <c:pt idx="432">
                  <c:v>44096</c:v>
                </c:pt>
                <c:pt idx="433">
                  <c:v>44097</c:v>
                </c:pt>
                <c:pt idx="434">
                  <c:v>44098</c:v>
                </c:pt>
                <c:pt idx="435">
                  <c:v>44099</c:v>
                </c:pt>
                <c:pt idx="436">
                  <c:v>44102</c:v>
                </c:pt>
                <c:pt idx="437">
                  <c:v>44103</c:v>
                </c:pt>
                <c:pt idx="438">
                  <c:v>44104</c:v>
                </c:pt>
                <c:pt idx="439">
                  <c:v>44105</c:v>
                </c:pt>
                <c:pt idx="440">
                  <c:v>44106</c:v>
                </c:pt>
                <c:pt idx="441">
                  <c:v>44109</c:v>
                </c:pt>
                <c:pt idx="442">
                  <c:v>44110</c:v>
                </c:pt>
                <c:pt idx="443">
                  <c:v>44111</c:v>
                </c:pt>
                <c:pt idx="444">
                  <c:v>44112</c:v>
                </c:pt>
                <c:pt idx="445">
                  <c:v>44113</c:v>
                </c:pt>
                <c:pt idx="446">
                  <c:v>44116</c:v>
                </c:pt>
                <c:pt idx="447">
                  <c:v>44117</c:v>
                </c:pt>
                <c:pt idx="448">
                  <c:v>44118</c:v>
                </c:pt>
                <c:pt idx="449">
                  <c:v>44119</c:v>
                </c:pt>
                <c:pt idx="450">
                  <c:v>44120</c:v>
                </c:pt>
                <c:pt idx="451">
                  <c:v>44123</c:v>
                </c:pt>
                <c:pt idx="452">
                  <c:v>44124</c:v>
                </c:pt>
                <c:pt idx="453">
                  <c:v>44125</c:v>
                </c:pt>
                <c:pt idx="454">
                  <c:v>44126</c:v>
                </c:pt>
                <c:pt idx="455">
                  <c:v>44127</c:v>
                </c:pt>
                <c:pt idx="456">
                  <c:v>44130</c:v>
                </c:pt>
                <c:pt idx="457">
                  <c:v>44131</c:v>
                </c:pt>
                <c:pt idx="458">
                  <c:v>44132</c:v>
                </c:pt>
                <c:pt idx="459">
                  <c:v>44133</c:v>
                </c:pt>
                <c:pt idx="460">
                  <c:v>44134</c:v>
                </c:pt>
                <c:pt idx="461">
                  <c:v>44137</c:v>
                </c:pt>
                <c:pt idx="462">
                  <c:v>44138</c:v>
                </c:pt>
                <c:pt idx="463">
                  <c:v>44139</c:v>
                </c:pt>
                <c:pt idx="464">
                  <c:v>44140</c:v>
                </c:pt>
                <c:pt idx="465">
                  <c:v>44141</c:v>
                </c:pt>
                <c:pt idx="466">
                  <c:v>44144</c:v>
                </c:pt>
                <c:pt idx="467">
                  <c:v>44145</c:v>
                </c:pt>
                <c:pt idx="468">
                  <c:v>44146</c:v>
                </c:pt>
                <c:pt idx="469">
                  <c:v>44147</c:v>
                </c:pt>
                <c:pt idx="470">
                  <c:v>44148</c:v>
                </c:pt>
                <c:pt idx="471">
                  <c:v>44151</c:v>
                </c:pt>
                <c:pt idx="472">
                  <c:v>44152</c:v>
                </c:pt>
                <c:pt idx="473">
                  <c:v>44153</c:v>
                </c:pt>
                <c:pt idx="474">
                  <c:v>44154</c:v>
                </c:pt>
                <c:pt idx="475">
                  <c:v>44155</c:v>
                </c:pt>
                <c:pt idx="476">
                  <c:v>44158</c:v>
                </c:pt>
                <c:pt idx="477">
                  <c:v>44159</c:v>
                </c:pt>
                <c:pt idx="478">
                  <c:v>44160</c:v>
                </c:pt>
                <c:pt idx="479">
                  <c:v>44165</c:v>
                </c:pt>
                <c:pt idx="480">
                  <c:v>44166</c:v>
                </c:pt>
                <c:pt idx="481">
                  <c:v>44167</c:v>
                </c:pt>
                <c:pt idx="482">
                  <c:v>44168</c:v>
                </c:pt>
                <c:pt idx="483">
                  <c:v>44169</c:v>
                </c:pt>
                <c:pt idx="484">
                  <c:v>44172</c:v>
                </c:pt>
                <c:pt idx="485">
                  <c:v>44173</c:v>
                </c:pt>
                <c:pt idx="486">
                  <c:v>44174</c:v>
                </c:pt>
                <c:pt idx="487">
                  <c:v>44175</c:v>
                </c:pt>
                <c:pt idx="488">
                  <c:v>44176</c:v>
                </c:pt>
                <c:pt idx="489">
                  <c:v>44179</c:v>
                </c:pt>
                <c:pt idx="490">
                  <c:v>44180</c:v>
                </c:pt>
                <c:pt idx="491">
                  <c:v>44181</c:v>
                </c:pt>
                <c:pt idx="492">
                  <c:v>44182</c:v>
                </c:pt>
                <c:pt idx="493">
                  <c:v>44183</c:v>
                </c:pt>
                <c:pt idx="494">
                  <c:v>44186</c:v>
                </c:pt>
                <c:pt idx="495">
                  <c:v>44187</c:v>
                </c:pt>
                <c:pt idx="496">
                  <c:v>44188</c:v>
                </c:pt>
                <c:pt idx="497">
                  <c:v>44189</c:v>
                </c:pt>
                <c:pt idx="498">
                  <c:v>44193</c:v>
                </c:pt>
                <c:pt idx="499">
                  <c:v>44194</c:v>
                </c:pt>
                <c:pt idx="500">
                  <c:v>44195</c:v>
                </c:pt>
                <c:pt idx="501">
                  <c:v>44196</c:v>
                </c:pt>
                <c:pt idx="502">
                  <c:v>44200</c:v>
                </c:pt>
                <c:pt idx="503">
                  <c:v>44201</c:v>
                </c:pt>
                <c:pt idx="504">
                  <c:v>44202</c:v>
                </c:pt>
                <c:pt idx="505">
                  <c:v>44203</c:v>
                </c:pt>
                <c:pt idx="506">
                  <c:v>44204</c:v>
                </c:pt>
                <c:pt idx="507">
                  <c:v>44207</c:v>
                </c:pt>
                <c:pt idx="508">
                  <c:v>44208</c:v>
                </c:pt>
                <c:pt idx="509">
                  <c:v>44209</c:v>
                </c:pt>
                <c:pt idx="510">
                  <c:v>44210</c:v>
                </c:pt>
                <c:pt idx="511">
                  <c:v>44211</c:v>
                </c:pt>
                <c:pt idx="512">
                  <c:v>44215</c:v>
                </c:pt>
                <c:pt idx="513">
                  <c:v>44216</c:v>
                </c:pt>
                <c:pt idx="514">
                  <c:v>44217</c:v>
                </c:pt>
                <c:pt idx="515">
                  <c:v>44218</c:v>
                </c:pt>
                <c:pt idx="516">
                  <c:v>44221</c:v>
                </c:pt>
                <c:pt idx="517">
                  <c:v>44222</c:v>
                </c:pt>
                <c:pt idx="518">
                  <c:v>44223</c:v>
                </c:pt>
                <c:pt idx="519">
                  <c:v>44224</c:v>
                </c:pt>
                <c:pt idx="520">
                  <c:v>44225</c:v>
                </c:pt>
                <c:pt idx="521">
                  <c:v>44228</c:v>
                </c:pt>
                <c:pt idx="522">
                  <c:v>44229</c:v>
                </c:pt>
                <c:pt idx="523">
                  <c:v>44230</c:v>
                </c:pt>
                <c:pt idx="524">
                  <c:v>44231</c:v>
                </c:pt>
                <c:pt idx="525">
                  <c:v>44232</c:v>
                </c:pt>
                <c:pt idx="526">
                  <c:v>44235</c:v>
                </c:pt>
                <c:pt idx="527">
                  <c:v>44236</c:v>
                </c:pt>
                <c:pt idx="528">
                  <c:v>44237</c:v>
                </c:pt>
                <c:pt idx="529">
                  <c:v>44238</c:v>
                </c:pt>
                <c:pt idx="530">
                  <c:v>44239</c:v>
                </c:pt>
                <c:pt idx="531">
                  <c:v>44243</c:v>
                </c:pt>
                <c:pt idx="532">
                  <c:v>44244</c:v>
                </c:pt>
                <c:pt idx="533">
                  <c:v>44245</c:v>
                </c:pt>
                <c:pt idx="534">
                  <c:v>44246</c:v>
                </c:pt>
                <c:pt idx="535">
                  <c:v>44249</c:v>
                </c:pt>
                <c:pt idx="536">
                  <c:v>44250</c:v>
                </c:pt>
                <c:pt idx="537">
                  <c:v>44251</c:v>
                </c:pt>
                <c:pt idx="538">
                  <c:v>44252</c:v>
                </c:pt>
                <c:pt idx="539">
                  <c:v>44253</c:v>
                </c:pt>
                <c:pt idx="540">
                  <c:v>44256</c:v>
                </c:pt>
                <c:pt idx="541">
                  <c:v>44257</c:v>
                </c:pt>
                <c:pt idx="542">
                  <c:v>44258</c:v>
                </c:pt>
                <c:pt idx="543">
                  <c:v>44259</c:v>
                </c:pt>
                <c:pt idx="544">
                  <c:v>44260</c:v>
                </c:pt>
                <c:pt idx="545">
                  <c:v>44263</c:v>
                </c:pt>
                <c:pt idx="546">
                  <c:v>44264</c:v>
                </c:pt>
                <c:pt idx="547">
                  <c:v>44265</c:v>
                </c:pt>
                <c:pt idx="548">
                  <c:v>44266</c:v>
                </c:pt>
                <c:pt idx="549">
                  <c:v>44267</c:v>
                </c:pt>
                <c:pt idx="550">
                  <c:v>44270</c:v>
                </c:pt>
                <c:pt idx="551">
                  <c:v>44271</c:v>
                </c:pt>
                <c:pt idx="552">
                  <c:v>44272</c:v>
                </c:pt>
                <c:pt idx="553">
                  <c:v>44273</c:v>
                </c:pt>
                <c:pt idx="554">
                  <c:v>44274</c:v>
                </c:pt>
                <c:pt idx="555">
                  <c:v>44277</c:v>
                </c:pt>
                <c:pt idx="556">
                  <c:v>44278</c:v>
                </c:pt>
                <c:pt idx="557">
                  <c:v>44279</c:v>
                </c:pt>
                <c:pt idx="558">
                  <c:v>44280</c:v>
                </c:pt>
                <c:pt idx="559">
                  <c:v>44281</c:v>
                </c:pt>
                <c:pt idx="560">
                  <c:v>44284</c:v>
                </c:pt>
                <c:pt idx="561">
                  <c:v>44285</c:v>
                </c:pt>
                <c:pt idx="562">
                  <c:v>44286</c:v>
                </c:pt>
                <c:pt idx="563">
                  <c:v>44287</c:v>
                </c:pt>
                <c:pt idx="564">
                  <c:v>44291</c:v>
                </c:pt>
                <c:pt idx="565">
                  <c:v>44292</c:v>
                </c:pt>
                <c:pt idx="566">
                  <c:v>44293</c:v>
                </c:pt>
                <c:pt idx="567">
                  <c:v>44294</c:v>
                </c:pt>
                <c:pt idx="568">
                  <c:v>44295</c:v>
                </c:pt>
                <c:pt idx="569">
                  <c:v>44298</c:v>
                </c:pt>
                <c:pt idx="570">
                  <c:v>44299</c:v>
                </c:pt>
                <c:pt idx="571">
                  <c:v>44300</c:v>
                </c:pt>
                <c:pt idx="572">
                  <c:v>44301</c:v>
                </c:pt>
                <c:pt idx="573">
                  <c:v>44302</c:v>
                </c:pt>
                <c:pt idx="574">
                  <c:v>44305</c:v>
                </c:pt>
                <c:pt idx="575">
                  <c:v>44306</c:v>
                </c:pt>
                <c:pt idx="576">
                  <c:v>44307</c:v>
                </c:pt>
                <c:pt idx="577">
                  <c:v>44308</c:v>
                </c:pt>
                <c:pt idx="578">
                  <c:v>44309</c:v>
                </c:pt>
                <c:pt idx="579">
                  <c:v>44312</c:v>
                </c:pt>
                <c:pt idx="580">
                  <c:v>44313</c:v>
                </c:pt>
                <c:pt idx="581">
                  <c:v>44314</c:v>
                </c:pt>
                <c:pt idx="582">
                  <c:v>44315</c:v>
                </c:pt>
                <c:pt idx="583">
                  <c:v>44316</c:v>
                </c:pt>
                <c:pt idx="584">
                  <c:v>44319</c:v>
                </c:pt>
                <c:pt idx="585">
                  <c:v>44320</c:v>
                </c:pt>
                <c:pt idx="586">
                  <c:v>44321</c:v>
                </c:pt>
                <c:pt idx="587">
                  <c:v>44322</c:v>
                </c:pt>
                <c:pt idx="588">
                  <c:v>44323</c:v>
                </c:pt>
                <c:pt idx="589">
                  <c:v>44326</c:v>
                </c:pt>
                <c:pt idx="590">
                  <c:v>44327</c:v>
                </c:pt>
                <c:pt idx="591">
                  <c:v>44328</c:v>
                </c:pt>
                <c:pt idx="592">
                  <c:v>44329</c:v>
                </c:pt>
                <c:pt idx="593">
                  <c:v>44330</c:v>
                </c:pt>
                <c:pt idx="594">
                  <c:v>44333</c:v>
                </c:pt>
                <c:pt idx="595">
                  <c:v>44334</c:v>
                </c:pt>
                <c:pt idx="596">
                  <c:v>44335</c:v>
                </c:pt>
                <c:pt idx="597">
                  <c:v>44336</c:v>
                </c:pt>
                <c:pt idx="598">
                  <c:v>44337</c:v>
                </c:pt>
                <c:pt idx="599">
                  <c:v>44340</c:v>
                </c:pt>
                <c:pt idx="600">
                  <c:v>44341</c:v>
                </c:pt>
                <c:pt idx="601">
                  <c:v>44342</c:v>
                </c:pt>
                <c:pt idx="602">
                  <c:v>44343</c:v>
                </c:pt>
                <c:pt idx="603">
                  <c:v>44344</c:v>
                </c:pt>
                <c:pt idx="604">
                  <c:v>44348</c:v>
                </c:pt>
                <c:pt idx="605">
                  <c:v>44349</c:v>
                </c:pt>
                <c:pt idx="606">
                  <c:v>44350</c:v>
                </c:pt>
                <c:pt idx="607">
                  <c:v>44351</c:v>
                </c:pt>
                <c:pt idx="608">
                  <c:v>44354</c:v>
                </c:pt>
                <c:pt idx="609">
                  <c:v>44355</c:v>
                </c:pt>
                <c:pt idx="610">
                  <c:v>44356</c:v>
                </c:pt>
                <c:pt idx="611">
                  <c:v>44357</c:v>
                </c:pt>
                <c:pt idx="612">
                  <c:v>44358</c:v>
                </c:pt>
                <c:pt idx="613">
                  <c:v>44361</c:v>
                </c:pt>
                <c:pt idx="614">
                  <c:v>44362</c:v>
                </c:pt>
                <c:pt idx="615">
                  <c:v>44363</c:v>
                </c:pt>
                <c:pt idx="616">
                  <c:v>44364</c:v>
                </c:pt>
                <c:pt idx="617">
                  <c:v>44365</c:v>
                </c:pt>
                <c:pt idx="618">
                  <c:v>44368</c:v>
                </c:pt>
                <c:pt idx="619">
                  <c:v>44369</c:v>
                </c:pt>
                <c:pt idx="620">
                  <c:v>44370</c:v>
                </c:pt>
                <c:pt idx="621">
                  <c:v>44371</c:v>
                </c:pt>
                <c:pt idx="622">
                  <c:v>44372</c:v>
                </c:pt>
                <c:pt idx="623">
                  <c:v>44375</c:v>
                </c:pt>
                <c:pt idx="624">
                  <c:v>44376</c:v>
                </c:pt>
                <c:pt idx="625">
                  <c:v>44377</c:v>
                </c:pt>
                <c:pt idx="626">
                  <c:v>44378</c:v>
                </c:pt>
                <c:pt idx="627">
                  <c:v>44379</c:v>
                </c:pt>
                <c:pt idx="628">
                  <c:v>44383</c:v>
                </c:pt>
                <c:pt idx="629">
                  <c:v>44384</c:v>
                </c:pt>
                <c:pt idx="630">
                  <c:v>44385</c:v>
                </c:pt>
                <c:pt idx="631">
                  <c:v>44386</c:v>
                </c:pt>
                <c:pt idx="632">
                  <c:v>44389</c:v>
                </c:pt>
                <c:pt idx="633">
                  <c:v>44390</c:v>
                </c:pt>
                <c:pt idx="634">
                  <c:v>44391</c:v>
                </c:pt>
                <c:pt idx="635">
                  <c:v>44392</c:v>
                </c:pt>
                <c:pt idx="636">
                  <c:v>44393</c:v>
                </c:pt>
                <c:pt idx="637">
                  <c:v>44396</c:v>
                </c:pt>
                <c:pt idx="638">
                  <c:v>44397</c:v>
                </c:pt>
                <c:pt idx="639">
                  <c:v>44398</c:v>
                </c:pt>
                <c:pt idx="640">
                  <c:v>44399</c:v>
                </c:pt>
                <c:pt idx="641">
                  <c:v>44400</c:v>
                </c:pt>
                <c:pt idx="642">
                  <c:v>44403</c:v>
                </c:pt>
                <c:pt idx="643">
                  <c:v>44404</c:v>
                </c:pt>
                <c:pt idx="644">
                  <c:v>44405</c:v>
                </c:pt>
                <c:pt idx="645">
                  <c:v>44406</c:v>
                </c:pt>
                <c:pt idx="646">
                  <c:v>44407</c:v>
                </c:pt>
                <c:pt idx="647">
                  <c:v>44410</c:v>
                </c:pt>
                <c:pt idx="648">
                  <c:v>44411</c:v>
                </c:pt>
                <c:pt idx="649">
                  <c:v>44412</c:v>
                </c:pt>
                <c:pt idx="650">
                  <c:v>44413</c:v>
                </c:pt>
                <c:pt idx="651">
                  <c:v>44414</c:v>
                </c:pt>
                <c:pt idx="652">
                  <c:v>44417</c:v>
                </c:pt>
                <c:pt idx="653">
                  <c:v>44418</c:v>
                </c:pt>
                <c:pt idx="654">
                  <c:v>44419</c:v>
                </c:pt>
                <c:pt idx="655">
                  <c:v>44420</c:v>
                </c:pt>
                <c:pt idx="656">
                  <c:v>44421</c:v>
                </c:pt>
                <c:pt idx="657">
                  <c:v>44424</c:v>
                </c:pt>
                <c:pt idx="658">
                  <c:v>44425</c:v>
                </c:pt>
                <c:pt idx="659">
                  <c:v>44426</c:v>
                </c:pt>
                <c:pt idx="660">
                  <c:v>44427</c:v>
                </c:pt>
                <c:pt idx="661">
                  <c:v>44428</c:v>
                </c:pt>
                <c:pt idx="662">
                  <c:v>44431</c:v>
                </c:pt>
                <c:pt idx="663">
                  <c:v>44432</c:v>
                </c:pt>
                <c:pt idx="664">
                  <c:v>44433</c:v>
                </c:pt>
                <c:pt idx="665">
                  <c:v>44434</c:v>
                </c:pt>
                <c:pt idx="666">
                  <c:v>44435</c:v>
                </c:pt>
                <c:pt idx="667">
                  <c:v>44438</c:v>
                </c:pt>
                <c:pt idx="668">
                  <c:v>44439</c:v>
                </c:pt>
                <c:pt idx="669">
                  <c:v>44440</c:v>
                </c:pt>
                <c:pt idx="670">
                  <c:v>44441</c:v>
                </c:pt>
                <c:pt idx="671">
                  <c:v>44442</c:v>
                </c:pt>
                <c:pt idx="672">
                  <c:v>44446</c:v>
                </c:pt>
                <c:pt idx="673">
                  <c:v>44447</c:v>
                </c:pt>
                <c:pt idx="674">
                  <c:v>44448</c:v>
                </c:pt>
                <c:pt idx="675">
                  <c:v>44449</c:v>
                </c:pt>
                <c:pt idx="676">
                  <c:v>44452</c:v>
                </c:pt>
                <c:pt idx="677">
                  <c:v>44453</c:v>
                </c:pt>
                <c:pt idx="678">
                  <c:v>44454</c:v>
                </c:pt>
                <c:pt idx="679">
                  <c:v>44455</c:v>
                </c:pt>
                <c:pt idx="680">
                  <c:v>44456</c:v>
                </c:pt>
                <c:pt idx="681">
                  <c:v>44459</c:v>
                </c:pt>
                <c:pt idx="682">
                  <c:v>44460</c:v>
                </c:pt>
                <c:pt idx="683">
                  <c:v>44461</c:v>
                </c:pt>
                <c:pt idx="684">
                  <c:v>44462</c:v>
                </c:pt>
                <c:pt idx="685">
                  <c:v>44463</c:v>
                </c:pt>
                <c:pt idx="686">
                  <c:v>44466</c:v>
                </c:pt>
                <c:pt idx="687">
                  <c:v>44467</c:v>
                </c:pt>
                <c:pt idx="688">
                  <c:v>44468</c:v>
                </c:pt>
                <c:pt idx="689">
                  <c:v>44469</c:v>
                </c:pt>
                <c:pt idx="690">
                  <c:v>44470</c:v>
                </c:pt>
                <c:pt idx="691">
                  <c:v>44473</c:v>
                </c:pt>
                <c:pt idx="692">
                  <c:v>44474</c:v>
                </c:pt>
                <c:pt idx="693">
                  <c:v>44475</c:v>
                </c:pt>
                <c:pt idx="694">
                  <c:v>44476</c:v>
                </c:pt>
                <c:pt idx="695">
                  <c:v>44477</c:v>
                </c:pt>
                <c:pt idx="696">
                  <c:v>44480</c:v>
                </c:pt>
                <c:pt idx="697">
                  <c:v>44481</c:v>
                </c:pt>
                <c:pt idx="698">
                  <c:v>44482</c:v>
                </c:pt>
                <c:pt idx="699">
                  <c:v>44483</c:v>
                </c:pt>
                <c:pt idx="700">
                  <c:v>44484</c:v>
                </c:pt>
                <c:pt idx="701">
                  <c:v>44487</c:v>
                </c:pt>
                <c:pt idx="702">
                  <c:v>44488</c:v>
                </c:pt>
                <c:pt idx="703">
                  <c:v>44489</c:v>
                </c:pt>
                <c:pt idx="704">
                  <c:v>44490</c:v>
                </c:pt>
                <c:pt idx="705">
                  <c:v>44491</c:v>
                </c:pt>
                <c:pt idx="706">
                  <c:v>44494</c:v>
                </c:pt>
                <c:pt idx="707">
                  <c:v>44495</c:v>
                </c:pt>
                <c:pt idx="708">
                  <c:v>44496</c:v>
                </c:pt>
                <c:pt idx="709">
                  <c:v>44497</c:v>
                </c:pt>
                <c:pt idx="710">
                  <c:v>44498</c:v>
                </c:pt>
                <c:pt idx="711">
                  <c:v>44501</c:v>
                </c:pt>
                <c:pt idx="712">
                  <c:v>44502</c:v>
                </c:pt>
                <c:pt idx="713">
                  <c:v>44503</c:v>
                </c:pt>
                <c:pt idx="714">
                  <c:v>44504</c:v>
                </c:pt>
                <c:pt idx="715">
                  <c:v>44505</c:v>
                </c:pt>
                <c:pt idx="716">
                  <c:v>44508</c:v>
                </c:pt>
                <c:pt idx="717">
                  <c:v>44509</c:v>
                </c:pt>
                <c:pt idx="718">
                  <c:v>44510</c:v>
                </c:pt>
                <c:pt idx="719">
                  <c:v>44511</c:v>
                </c:pt>
                <c:pt idx="720">
                  <c:v>44512</c:v>
                </c:pt>
                <c:pt idx="721">
                  <c:v>44515</c:v>
                </c:pt>
                <c:pt idx="722">
                  <c:v>44516</c:v>
                </c:pt>
                <c:pt idx="723">
                  <c:v>44517</c:v>
                </c:pt>
                <c:pt idx="724">
                  <c:v>44518</c:v>
                </c:pt>
                <c:pt idx="725">
                  <c:v>44519</c:v>
                </c:pt>
                <c:pt idx="726">
                  <c:v>44522</c:v>
                </c:pt>
                <c:pt idx="727">
                  <c:v>44523</c:v>
                </c:pt>
                <c:pt idx="728">
                  <c:v>44524</c:v>
                </c:pt>
                <c:pt idx="729">
                  <c:v>44529</c:v>
                </c:pt>
                <c:pt idx="730">
                  <c:v>44530</c:v>
                </c:pt>
                <c:pt idx="731">
                  <c:v>44531</c:v>
                </c:pt>
                <c:pt idx="732">
                  <c:v>44532</c:v>
                </c:pt>
                <c:pt idx="733">
                  <c:v>44533</c:v>
                </c:pt>
                <c:pt idx="734">
                  <c:v>44536</c:v>
                </c:pt>
                <c:pt idx="735">
                  <c:v>44537</c:v>
                </c:pt>
                <c:pt idx="736">
                  <c:v>44538</c:v>
                </c:pt>
                <c:pt idx="737">
                  <c:v>44539</c:v>
                </c:pt>
                <c:pt idx="738">
                  <c:v>44540</c:v>
                </c:pt>
                <c:pt idx="739">
                  <c:v>44543</c:v>
                </c:pt>
                <c:pt idx="740">
                  <c:v>44544</c:v>
                </c:pt>
                <c:pt idx="741">
                  <c:v>44545</c:v>
                </c:pt>
                <c:pt idx="742">
                  <c:v>44546</c:v>
                </c:pt>
                <c:pt idx="743">
                  <c:v>44547</c:v>
                </c:pt>
                <c:pt idx="744">
                  <c:v>44550</c:v>
                </c:pt>
                <c:pt idx="745">
                  <c:v>44551</c:v>
                </c:pt>
                <c:pt idx="746">
                  <c:v>44552</c:v>
                </c:pt>
                <c:pt idx="747">
                  <c:v>44553</c:v>
                </c:pt>
                <c:pt idx="748">
                  <c:v>44557</c:v>
                </c:pt>
                <c:pt idx="749">
                  <c:v>44558</c:v>
                </c:pt>
                <c:pt idx="750">
                  <c:v>44559</c:v>
                </c:pt>
                <c:pt idx="751">
                  <c:v>44560</c:v>
                </c:pt>
                <c:pt idx="752">
                  <c:v>44561</c:v>
                </c:pt>
                <c:pt idx="753">
                  <c:v>44564</c:v>
                </c:pt>
                <c:pt idx="754">
                  <c:v>44565</c:v>
                </c:pt>
                <c:pt idx="755">
                  <c:v>44566</c:v>
                </c:pt>
                <c:pt idx="756">
                  <c:v>44567</c:v>
                </c:pt>
                <c:pt idx="757">
                  <c:v>44568</c:v>
                </c:pt>
                <c:pt idx="758">
                  <c:v>44571</c:v>
                </c:pt>
                <c:pt idx="759">
                  <c:v>44572</c:v>
                </c:pt>
                <c:pt idx="760">
                  <c:v>44573</c:v>
                </c:pt>
                <c:pt idx="761">
                  <c:v>44574</c:v>
                </c:pt>
                <c:pt idx="762">
                  <c:v>44575</c:v>
                </c:pt>
                <c:pt idx="763">
                  <c:v>44579</c:v>
                </c:pt>
                <c:pt idx="764">
                  <c:v>44580</c:v>
                </c:pt>
                <c:pt idx="765">
                  <c:v>44581</c:v>
                </c:pt>
                <c:pt idx="766">
                  <c:v>44582</c:v>
                </c:pt>
                <c:pt idx="767">
                  <c:v>44585</c:v>
                </c:pt>
                <c:pt idx="768">
                  <c:v>44586</c:v>
                </c:pt>
                <c:pt idx="769">
                  <c:v>44587</c:v>
                </c:pt>
                <c:pt idx="770">
                  <c:v>44588</c:v>
                </c:pt>
                <c:pt idx="771">
                  <c:v>44589</c:v>
                </c:pt>
                <c:pt idx="772">
                  <c:v>44592</c:v>
                </c:pt>
                <c:pt idx="773">
                  <c:v>44593</c:v>
                </c:pt>
                <c:pt idx="774">
                  <c:v>44594</c:v>
                </c:pt>
                <c:pt idx="775">
                  <c:v>44595</c:v>
                </c:pt>
                <c:pt idx="776">
                  <c:v>44596</c:v>
                </c:pt>
                <c:pt idx="777">
                  <c:v>44599</c:v>
                </c:pt>
                <c:pt idx="778">
                  <c:v>44600</c:v>
                </c:pt>
                <c:pt idx="779">
                  <c:v>44601</c:v>
                </c:pt>
                <c:pt idx="780">
                  <c:v>44602</c:v>
                </c:pt>
                <c:pt idx="781">
                  <c:v>44603</c:v>
                </c:pt>
                <c:pt idx="782">
                  <c:v>44606</c:v>
                </c:pt>
                <c:pt idx="783">
                  <c:v>44607</c:v>
                </c:pt>
                <c:pt idx="784">
                  <c:v>44608</c:v>
                </c:pt>
                <c:pt idx="785">
                  <c:v>44609</c:v>
                </c:pt>
                <c:pt idx="786">
                  <c:v>44610</c:v>
                </c:pt>
                <c:pt idx="787">
                  <c:v>44614</c:v>
                </c:pt>
                <c:pt idx="788">
                  <c:v>44615</c:v>
                </c:pt>
                <c:pt idx="789">
                  <c:v>44616</c:v>
                </c:pt>
                <c:pt idx="790">
                  <c:v>44617</c:v>
                </c:pt>
                <c:pt idx="791">
                  <c:v>44620</c:v>
                </c:pt>
                <c:pt idx="792">
                  <c:v>44621</c:v>
                </c:pt>
                <c:pt idx="793">
                  <c:v>44622</c:v>
                </c:pt>
                <c:pt idx="794">
                  <c:v>44623</c:v>
                </c:pt>
                <c:pt idx="795">
                  <c:v>44624</c:v>
                </c:pt>
                <c:pt idx="796">
                  <c:v>44627</c:v>
                </c:pt>
                <c:pt idx="797">
                  <c:v>44628</c:v>
                </c:pt>
                <c:pt idx="798">
                  <c:v>44629</c:v>
                </c:pt>
                <c:pt idx="799">
                  <c:v>44630</c:v>
                </c:pt>
                <c:pt idx="800">
                  <c:v>44631</c:v>
                </c:pt>
                <c:pt idx="801">
                  <c:v>44634</c:v>
                </c:pt>
                <c:pt idx="802">
                  <c:v>44635</c:v>
                </c:pt>
                <c:pt idx="803">
                  <c:v>44636</c:v>
                </c:pt>
                <c:pt idx="804">
                  <c:v>44637</c:v>
                </c:pt>
                <c:pt idx="805">
                  <c:v>44638</c:v>
                </c:pt>
                <c:pt idx="806">
                  <c:v>44641</c:v>
                </c:pt>
                <c:pt idx="807">
                  <c:v>44642</c:v>
                </c:pt>
                <c:pt idx="808">
                  <c:v>44643</c:v>
                </c:pt>
                <c:pt idx="809">
                  <c:v>44644</c:v>
                </c:pt>
                <c:pt idx="810">
                  <c:v>44645</c:v>
                </c:pt>
                <c:pt idx="811">
                  <c:v>44648</c:v>
                </c:pt>
                <c:pt idx="812">
                  <c:v>44649</c:v>
                </c:pt>
                <c:pt idx="813">
                  <c:v>44650</c:v>
                </c:pt>
                <c:pt idx="814">
                  <c:v>44651</c:v>
                </c:pt>
                <c:pt idx="815">
                  <c:v>44652</c:v>
                </c:pt>
                <c:pt idx="816">
                  <c:v>44655</c:v>
                </c:pt>
                <c:pt idx="817">
                  <c:v>44656</c:v>
                </c:pt>
                <c:pt idx="818">
                  <c:v>44657</c:v>
                </c:pt>
                <c:pt idx="819">
                  <c:v>44658</c:v>
                </c:pt>
                <c:pt idx="820">
                  <c:v>44659</c:v>
                </c:pt>
                <c:pt idx="821">
                  <c:v>44662</c:v>
                </c:pt>
                <c:pt idx="822">
                  <c:v>44663</c:v>
                </c:pt>
                <c:pt idx="823">
                  <c:v>44664</c:v>
                </c:pt>
                <c:pt idx="824">
                  <c:v>44665</c:v>
                </c:pt>
                <c:pt idx="825">
                  <c:v>44669</c:v>
                </c:pt>
                <c:pt idx="826">
                  <c:v>44670</c:v>
                </c:pt>
                <c:pt idx="827">
                  <c:v>44671</c:v>
                </c:pt>
                <c:pt idx="828">
                  <c:v>44672</c:v>
                </c:pt>
                <c:pt idx="829">
                  <c:v>44673</c:v>
                </c:pt>
                <c:pt idx="830">
                  <c:v>44676</c:v>
                </c:pt>
                <c:pt idx="831">
                  <c:v>44677</c:v>
                </c:pt>
                <c:pt idx="832">
                  <c:v>44678</c:v>
                </c:pt>
                <c:pt idx="833">
                  <c:v>44679</c:v>
                </c:pt>
                <c:pt idx="834">
                  <c:v>44680</c:v>
                </c:pt>
                <c:pt idx="835">
                  <c:v>44683</c:v>
                </c:pt>
                <c:pt idx="836">
                  <c:v>44684</c:v>
                </c:pt>
                <c:pt idx="837">
                  <c:v>44685</c:v>
                </c:pt>
                <c:pt idx="838">
                  <c:v>44686</c:v>
                </c:pt>
                <c:pt idx="839">
                  <c:v>44687</c:v>
                </c:pt>
                <c:pt idx="840">
                  <c:v>44690</c:v>
                </c:pt>
                <c:pt idx="841">
                  <c:v>44691</c:v>
                </c:pt>
                <c:pt idx="842">
                  <c:v>44692</c:v>
                </c:pt>
                <c:pt idx="843">
                  <c:v>44693</c:v>
                </c:pt>
                <c:pt idx="844">
                  <c:v>44694</c:v>
                </c:pt>
                <c:pt idx="845">
                  <c:v>44697</c:v>
                </c:pt>
                <c:pt idx="846">
                  <c:v>44698</c:v>
                </c:pt>
                <c:pt idx="847">
                  <c:v>44699</c:v>
                </c:pt>
                <c:pt idx="848">
                  <c:v>44700</c:v>
                </c:pt>
                <c:pt idx="849">
                  <c:v>44701</c:v>
                </c:pt>
                <c:pt idx="850">
                  <c:v>44704</c:v>
                </c:pt>
                <c:pt idx="851">
                  <c:v>44705</c:v>
                </c:pt>
                <c:pt idx="852">
                  <c:v>44706</c:v>
                </c:pt>
                <c:pt idx="853">
                  <c:v>44707</c:v>
                </c:pt>
                <c:pt idx="854">
                  <c:v>44708</c:v>
                </c:pt>
                <c:pt idx="855">
                  <c:v>44712</c:v>
                </c:pt>
                <c:pt idx="856">
                  <c:v>44713</c:v>
                </c:pt>
                <c:pt idx="857">
                  <c:v>44714</c:v>
                </c:pt>
                <c:pt idx="858">
                  <c:v>44715</c:v>
                </c:pt>
                <c:pt idx="859">
                  <c:v>44718</c:v>
                </c:pt>
                <c:pt idx="860">
                  <c:v>44719</c:v>
                </c:pt>
                <c:pt idx="861">
                  <c:v>44720</c:v>
                </c:pt>
                <c:pt idx="862">
                  <c:v>44721</c:v>
                </c:pt>
                <c:pt idx="863">
                  <c:v>44722</c:v>
                </c:pt>
                <c:pt idx="864">
                  <c:v>44725</c:v>
                </c:pt>
                <c:pt idx="865">
                  <c:v>44726</c:v>
                </c:pt>
                <c:pt idx="866">
                  <c:v>44727</c:v>
                </c:pt>
                <c:pt idx="867">
                  <c:v>44728</c:v>
                </c:pt>
                <c:pt idx="868">
                  <c:v>44729</c:v>
                </c:pt>
                <c:pt idx="869">
                  <c:v>44733</c:v>
                </c:pt>
                <c:pt idx="870">
                  <c:v>44734</c:v>
                </c:pt>
                <c:pt idx="871">
                  <c:v>44735</c:v>
                </c:pt>
                <c:pt idx="872">
                  <c:v>44736</c:v>
                </c:pt>
                <c:pt idx="873">
                  <c:v>44739</c:v>
                </c:pt>
                <c:pt idx="874">
                  <c:v>44740</c:v>
                </c:pt>
                <c:pt idx="875">
                  <c:v>44741</c:v>
                </c:pt>
                <c:pt idx="876">
                  <c:v>44742</c:v>
                </c:pt>
                <c:pt idx="877">
                  <c:v>44743</c:v>
                </c:pt>
                <c:pt idx="878">
                  <c:v>44747</c:v>
                </c:pt>
                <c:pt idx="879">
                  <c:v>44748</c:v>
                </c:pt>
                <c:pt idx="880">
                  <c:v>44749</c:v>
                </c:pt>
                <c:pt idx="881">
                  <c:v>44750</c:v>
                </c:pt>
                <c:pt idx="882">
                  <c:v>44753</c:v>
                </c:pt>
                <c:pt idx="883">
                  <c:v>44754</c:v>
                </c:pt>
                <c:pt idx="884">
                  <c:v>44755</c:v>
                </c:pt>
                <c:pt idx="885">
                  <c:v>44756</c:v>
                </c:pt>
                <c:pt idx="886">
                  <c:v>44757</c:v>
                </c:pt>
                <c:pt idx="887">
                  <c:v>44760</c:v>
                </c:pt>
                <c:pt idx="888">
                  <c:v>44761</c:v>
                </c:pt>
                <c:pt idx="889">
                  <c:v>44762</c:v>
                </c:pt>
                <c:pt idx="890">
                  <c:v>44763</c:v>
                </c:pt>
                <c:pt idx="891">
                  <c:v>44764</c:v>
                </c:pt>
                <c:pt idx="892">
                  <c:v>44767</c:v>
                </c:pt>
                <c:pt idx="893">
                  <c:v>44768</c:v>
                </c:pt>
                <c:pt idx="894">
                  <c:v>44769</c:v>
                </c:pt>
                <c:pt idx="895">
                  <c:v>44770</c:v>
                </c:pt>
                <c:pt idx="896">
                  <c:v>44771</c:v>
                </c:pt>
                <c:pt idx="897">
                  <c:v>44774</c:v>
                </c:pt>
                <c:pt idx="898" formatCode="mmm\-yy">
                  <c:v>44805</c:v>
                </c:pt>
                <c:pt idx="899" formatCode="mmm\-yy">
                  <c:v>44835</c:v>
                </c:pt>
                <c:pt idx="900" formatCode="mmm\-yy">
                  <c:v>44866</c:v>
                </c:pt>
                <c:pt idx="901" formatCode="mmm\-yy">
                  <c:v>44896</c:v>
                </c:pt>
                <c:pt idx="902" formatCode="mmm\-yy">
                  <c:v>44927</c:v>
                </c:pt>
                <c:pt idx="903" formatCode="mmm\-yy">
                  <c:v>44958</c:v>
                </c:pt>
                <c:pt idx="904" formatCode="mmm\-yy">
                  <c:v>44986</c:v>
                </c:pt>
                <c:pt idx="905" formatCode="mmm\-yy">
                  <c:v>45017</c:v>
                </c:pt>
                <c:pt idx="906" formatCode="mmm\-yy">
                  <c:v>45047</c:v>
                </c:pt>
                <c:pt idx="907" formatCode="mmm\-yy">
                  <c:v>45078</c:v>
                </c:pt>
                <c:pt idx="908" formatCode="mmm\-yy">
                  <c:v>45108</c:v>
                </c:pt>
                <c:pt idx="909" formatCode="mmm\-yy">
                  <c:v>45139</c:v>
                </c:pt>
                <c:pt idx="910" formatCode="mmm\-yy">
                  <c:v>45170</c:v>
                </c:pt>
                <c:pt idx="911" formatCode="mmm\-yy">
                  <c:v>45200</c:v>
                </c:pt>
                <c:pt idx="912" formatCode="mmm\-yy">
                  <c:v>45231</c:v>
                </c:pt>
                <c:pt idx="913" formatCode="mmm\-yy">
                  <c:v>45261</c:v>
                </c:pt>
                <c:pt idx="914" formatCode="mmm\-yy">
                  <c:v>45292</c:v>
                </c:pt>
                <c:pt idx="915" formatCode="mmm\-yy">
                  <c:v>45323</c:v>
                </c:pt>
                <c:pt idx="916" formatCode="mmm\-yy">
                  <c:v>45352</c:v>
                </c:pt>
                <c:pt idx="917" formatCode="mmm\-yy">
                  <c:v>45383</c:v>
                </c:pt>
                <c:pt idx="918" formatCode="mmm\-yy">
                  <c:v>45413</c:v>
                </c:pt>
                <c:pt idx="919" formatCode="mmm\-yy">
                  <c:v>45444</c:v>
                </c:pt>
                <c:pt idx="920" formatCode="mmm\-yy">
                  <c:v>45474</c:v>
                </c:pt>
                <c:pt idx="921" formatCode="mmm\-yy">
                  <c:v>45505</c:v>
                </c:pt>
                <c:pt idx="922" formatCode="mmm\-yy">
                  <c:v>45536</c:v>
                </c:pt>
                <c:pt idx="923" formatCode="mmm\-yy">
                  <c:v>45566</c:v>
                </c:pt>
                <c:pt idx="924" formatCode="mmm\-yy">
                  <c:v>45597</c:v>
                </c:pt>
                <c:pt idx="925" formatCode="mmm\-yy">
                  <c:v>45627</c:v>
                </c:pt>
                <c:pt idx="926" formatCode="mmm\-yy">
                  <c:v>45658</c:v>
                </c:pt>
                <c:pt idx="927" formatCode="mmm\-yy">
                  <c:v>45689</c:v>
                </c:pt>
                <c:pt idx="928" formatCode="mmm\-yy">
                  <c:v>45717</c:v>
                </c:pt>
                <c:pt idx="929" formatCode="mmm\-yy">
                  <c:v>45748</c:v>
                </c:pt>
                <c:pt idx="930" formatCode="mmm\-yy">
                  <c:v>45778</c:v>
                </c:pt>
                <c:pt idx="931" formatCode="mmm\-yy">
                  <c:v>45809</c:v>
                </c:pt>
                <c:pt idx="932" formatCode="mmm\-yy">
                  <c:v>45839</c:v>
                </c:pt>
                <c:pt idx="933" formatCode="mmm\-yy">
                  <c:v>45870</c:v>
                </c:pt>
                <c:pt idx="934" formatCode="mmm\-yy">
                  <c:v>45901</c:v>
                </c:pt>
                <c:pt idx="935" formatCode="mmm\-yy">
                  <c:v>45931</c:v>
                </c:pt>
                <c:pt idx="936" formatCode="mmm\-yy">
                  <c:v>45962</c:v>
                </c:pt>
                <c:pt idx="937" formatCode="mmm\-yy">
                  <c:v>45992</c:v>
                </c:pt>
              </c:numCache>
            </c:numRef>
          </c:cat>
          <c:val>
            <c:numRef>
              <c:f>Sheet1!$B$2:$B$961</c:f>
              <c:numCache>
                <c:formatCode>_("$"* #,##0.00_);_("$"* \(#,##0.00\);_("$"* "-"??_);_(@_)</c:formatCode>
                <c:ptCount val="960"/>
                <c:pt idx="0">
                  <c:v>46.31</c:v>
                </c:pt>
                <c:pt idx="1">
                  <c:v>46.92</c:v>
                </c:pt>
                <c:pt idx="2">
                  <c:v>47.76</c:v>
                </c:pt>
                <c:pt idx="3">
                  <c:v>48.27</c:v>
                </c:pt>
                <c:pt idx="4">
                  <c:v>49.58</c:v>
                </c:pt>
                <c:pt idx="5">
                  <c:v>52.19</c:v>
                </c:pt>
                <c:pt idx="6">
                  <c:v>52.42</c:v>
                </c:pt>
                <c:pt idx="7">
                  <c:v>51.44</c:v>
                </c:pt>
                <c:pt idx="8">
                  <c:v>50.31</c:v>
                </c:pt>
                <c:pt idx="9">
                  <c:v>51.8</c:v>
                </c:pt>
                <c:pt idx="10">
                  <c:v>52.08</c:v>
                </c:pt>
                <c:pt idx="11">
                  <c:v>51.83</c:v>
                </c:pt>
                <c:pt idx="12">
                  <c:v>53.6</c:v>
                </c:pt>
                <c:pt idx="13">
                  <c:v>52.59</c:v>
                </c:pt>
                <c:pt idx="14">
                  <c:v>52.44</c:v>
                </c:pt>
                <c:pt idx="15">
                  <c:v>52.94</c:v>
                </c:pt>
                <c:pt idx="16">
                  <c:v>53.53</c:v>
                </c:pt>
                <c:pt idx="17">
                  <c:v>51.79</c:v>
                </c:pt>
                <c:pt idx="18">
                  <c:v>53.07</c:v>
                </c:pt>
                <c:pt idx="19">
                  <c:v>54.18</c:v>
                </c:pt>
                <c:pt idx="20">
                  <c:v>53.84</c:v>
                </c:pt>
                <c:pt idx="21">
                  <c:v>55.29</c:v>
                </c:pt>
                <c:pt idx="22">
                  <c:v>54.57</c:v>
                </c:pt>
                <c:pt idx="23">
                  <c:v>53.69</c:v>
                </c:pt>
                <c:pt idx="24">
                  <c:v>53.94</c:v>
                </c:pt>
                <c:pt idx="25">
                  <c:v>52.68</c:v>
                </c:pt>
                <c:pt idx="26">
                  <c:v>52.75</c:v>
                </c:pt>
                <c:pt idx="27">
                  <c:v>52.43</c:v>
                </c:pt>
                <c:pt idx="28">
                  <c:v>53.14</c:v>
                </c:pt>
                <c:pt idx="29">
                  <c:v>53.84</c:v>
                </c:pt>
                <c:pt idx="30">
                  <c:v>54.4</c:v>
                </c:pt>
                <c:pt idx="31">
                  <c:v>55.58</c:v>
                </c:pt>
                <c:pt idx="32">
                  <c:v>56.12</c:v>
                </c:pt>
                <c:pt idx="33">
                  <c:v>56.9</c:v>
                </c:pt>
                <c:pt idx="34">
                  <c:v>56.95</c:v>
                </c:pt>
                <c:pt idx="35">
                  <c:v>57.01</c:v>
                </c:pt>
                <c:pt idx="36">
                  <c:v>55.32</c:v>
                </c:pt>
                <c:pt idx="37">
                  <c:v>55.4</c:v>
                </c:pt>
                <c:pt idx="38">
                  <c:v>56.92</c:v>
                </c:pt>
                <c:pt idx="39">
                  <c:v>57.21</c:v>
                </c:pt>
                <c:pt idx="40">
                  <c:v>55.76</c:v>
                </c:pt>
                <c:pt idx="41">
                  <c:v>56.6</c:v>
                </c:pt>
                <c:pt idx="42">
                  <c:v>56.55</c:v>
                </c:pt>
                <c:pt idx="43">
                  <c:v>56.22</c:v>
                </c:pt>
                <c:pt idx="44">
                  <c:v>56.6</c:v>
                </c:pt>
                <c:pt idx="45">
                  <c:v>55.77</c:v>
                </c:pt>
                <c:pt idx="46">
                  <c:v>56.79</c:v>
                </c:pt>
                <c:pt idx="47">
                  <c:v>56.89</c:v>
                </c:pt>
                <c:pt idx="48">
                  <c:v>58.27</c:v>
                </c:pt>
                <c:pt idx="49">
                  <c:v>58.59</c:v>
                </c:pt>
                <c:pt idx="50">
                  <c:v>58.51</c:v>
                </c:pt>
                <c:pt idx="51">
                  <c:v>59.09</c:v>
                </c:pt>
                <c:pt idx="52">
                  <c:v>59.12</c:v>
                </c:pt>
                <c:pt idx="53">
                  <c:v>60.12</c:v>
                </c:pt>
                <c:pt idx="54">
                  <c:v>59.98</c:v>
                </c:pt>
                <c:pt idx="55">
                  <c:v>58.87</c:v>
                </c:pt>
                <c:pt idx="56">
                  <c:v>58.71</c:v>
                </c:pt>
                <c:pt idx="57">
                  <c:v>59.87</c:v>
                </c:pt>
                <c:pt idx="58">
                  <c:v>59.39</c:v>
                </c:pt>
                <c:pt idx="59">
                  <c:v>59.29</c:v>
                </c:pt>
                <c:pt idx="60">
                  <c:v>60.19</c:v>
                </c:pt>
                <c:pt idx="61">
                  <c:v>61.59</c:v>
                </c:pt>
                <c:pt idx="62">
                  <c:v>62.53</c:v>
                </c:pt>
                <c:pt idx="63">
                  <c:v>62.46</c:v>
                </c:pt>
                <c:pt idx="64">
                  <c:v>62.12</c:v>
                </c:pt>
                <c:pt idx="65">
                  <c:v>63.1</c:v>
                </c:pt>
                <c:pt idx="66">
                  <c:v>64.37</c:v>
                </c:pt>
                <c:pt idx="67">
                  <c:v>64.05</c:v>
                </c:pt>
                <c:pt idx="68">
                  <c:v>64.62</c:v>
                </c:pt>
                <c:pt idx="69">
                  <c:v>63.61</c:v>
                </c:pt>
                <c:pt idx="70">
                  <c:v>63.86</c:v>
                </c:pt>
                <c:pt idx="71">
                  <c:v>63.43</c:v>
                </c:pt>
                <c:pt idx="72">
                  <c:v>64.010000000000005</c:v>
                </c:pt>
                <c:pt idx="73">
                  <c:v>63.74</c:v>
                </c:pt>
                <c:pt idx="74">
                  <c:v>64.02</c:v>
                </c:pt>
                <c:pt idx="75">
                  <c:v>65.66</c:v>
                </c:pt>
                <c:pt idx="76">
                  <c:v>66.239999999999995</c:v>
                </c:pt>
                <c:pt idx="77">
                  <c:v>65.959999999999994</c:v>
                </c:pt>
                <c:pt idx="78">
                  <c:v>65.23</c:v>
                </c:pt>
                <c:pt idx="79">
                  <c:v>63.29</c:v>
                </c:pt>
                <c:pt idx="80">
                  <c:v>63.39</c:v>
                </c:pt>
                <c:pt idx="81">
                  <c:v>63.83</c:v>
                </c:pt>
                <c:pt idx="82">
                  <c:v>63.55</c:v>
                </c:pt>
                <c:pt idx="83">
                  <c:v>61.75</c:v>
                </c:pt>
                <c:pt idx="84">
                  <c:v>61.98</c:v>
                </c:pt>
                <c:pt idx="85">
                  <c:v>62.3</c:v>
                </c:pt>
                <c:pt idx="86">
                  <c:v>61.41</c:v>
                </c:pt>
                <c:pt idx="87">
                  <c:v>62.13</c:v>
                </c:pt>
                <c:pt idx="88">
                  <c:v>61.58</c:v>
                </c:pt>
                <c:pt idx="89">
                  <c:v>61.65</c:v>
                </c:pt>
                <c:pt idx="90">
                  <c:v>60.97</c:v>
                </c:pt>
                <c:pt idx="91">
                  <c:v>61.82</c:v>
                </c:pt>
                <c:pt idx="92">
                  <c:v>62.03</c:v>
                </c:pt>
                <c:pt idx="93">
                  <c:v>62.93</c:v>
                </c:pt>
                <c:pt idx="94">
                  <c:v>62.77</c:v>
                </c:pt>
                <c:pt idx="95">
                  <c:v>63.12</c:v>
                </c:pt>
                <c:pt idx="96">
                  <c:v>63.02</c:v>
                </c:pt>
                <c:pt idx="97">
                  <c:v>61.42</c:v>
                </c:pt>
                <c:pt idx="98">
                  <c:v>57.65</c:v>
                </c:pt>
                <c:pt idx="99">
                  <c:v>58.4</c:v>
                </c:pt>
                <c:pt idx="100">
                  <c:v>58.91</c:v>
                </c:pt>
                <c:pt idx="101">
                  <c:v>58.84</c:v>
                </c:pt>
                <c:pt idx="102">
                  <c:v>56.47</c:v>
                </c:pt>
                <c:pt idx="103">
                  <c:v>53.49</c:v>
                </c:pt>
                <c:pt idx="104">
                  <c:v>53.25</c:v>
                </c:pt>
                <c:pt idx="105">
                  <c:v>53.5</c:v>
                </c:pt>
                <c:pt idx="106">
                  <c:v>51.57</c:v>
                </c:pt>
                <c:pt idx="107">
                  <c:v>52.59</c:v>
                </c:pt>
                <c:pt idx="108">
                  <c:v>53.95</c:v>
                </c:pt>
                <c:pt idx="109">
                  <c:v>53.33</c:v>
                </c:pt>
                <c:pt idx="110">
                  <c:v>53.3</c:v>
                </c:pt>
                <c:pt idx="111">
                  <c:v>51.13</c:v>
                </c:pt>
                <c:pt idx="112">
                  <c:v>52.38</c:v>
                </c:pt>
                <c:pt idx="113">
                  <c:v>52.47</c:v>
                </c:pt>
                <c:pt idx="114">
                  <c:v>51.94</c:v>
                </c:pt>
                <c:pt idx="115">
                  <c:v>53.86</c:v>
                </c:pt>
                <c:pt idx="116">
                  <c:v>53.74</c:v>
                </c:pt>
                <c:pt idx="117">
                  <c:v>56.88</c:v>
                </c:pt>
                <c:pt idx="118">
                  <c:v>57.35</c:v>
                </c:pt>
                <c:pt idx="119">
                  <c:v>57.73</c:v>
                </c:pt>
                <c:pt idx="120">
                  <c:v>57.63</c:v>
                </c:pt>
                <c:pt idx="121">
                  <c:v>59.17</c:v>
                </c:pt>
                <c:pt idx="122">
                  <c:v>59.18</c:v>
                </c:pt>
                <c:pt idx="123">
                  <c:v>58.2</c:v>
                </c:pt>
                <c:pt idx="124">
                  <c:v>58.91</c:v>
                </c:pt>
                <c:pt idx="125">
                  <c:v>56</c:v>
                </c:pt>
                <c:pt idx="126">
                  <c:v>57.06</c:v>
                </c:pt>
                <c:pt idx="127">
                  <c:v>57.35</c:v>
                </c:pt>
                <c:pt idx="128">
                  <c:v>57.57</c:v>
                </c:pt>
                <c:pt idx="129">
                  <c:v>60.28</c:v>
                </c:pt>
                <c:pt idx="130">
                  <c:v>59.93</c:v>
                </c:pt>
                <c:pt idx="131">
                  <c:v>59.99</c:v>
                </c:pt>
                <c:pt idx="132">
                  <c:v>59.3</c:v>
                </c:pt>
                <c:pt idx="133">
                  <c:v>57.44</c:v>
                </c:pt>
                <c:pt idx="134">
                  <c:v>56.5</c:v>
                </c:pt>
                <c:pt idx="135">
                  <c:v>55.08</c:v>
                </c:pt>
                <c:pt idx="136">
                  <c:v>55.42</c:v>
                </c:pt>
                <c:pt idx="137">
                  <c:v>55.87</c:v>
                </c:pt>
                <c:pt idx="138">
                  <c:v>56.58</c:v>
                </c:pt>
                <c:pt idx="139">
                  <c:v>55.9</c:v>
                </c:pt>
                <c:pt idx="140">
                  <c:v>55.88</c:v>
                </c:pt>
                <c:pt idx="141">
                  <c:v>56.04</c:v>
                </c:pt>
                <c:pt idx="142">
                  <c:v>56.85</c:v>
                </c:pt>
                <c:pt idx="143">
                  <c:v>58.04</c:v>
                </c:pt>
                <c:pt idx="144">
                  <c:v>58.53</c:v>
                </c:pt>
                <c:pt idx="145">
                  <c:v>53.64</c:v>
                </c:pt>
                <c:pt idx="146">
                  <c:v>55.67</c:v>
                </c:pt>
                <c:pt idx="147">
                  <c:v>54.63</c:v>
                </c:pt>
                <c:pt idx="148">
                  <c:v>53.6</c:v>
                </c:pt>
                <c:pt idx="149">
                  <c:v>51.14</c:v>
                </c:pt>
                <c:pt idx="150">
                  <c:v>52.6</c:v>
                </c:pt>
                <c:pt idx="151">
                  <c:v>54.41</c:v>
                </c:pt>
                <c:pt idx="152">
                  <c:v>54.98</c:v>
                </c:pt>
                <c:pt idx="153">
                  <c:v>57.05</c:v>
                </c:pt>
                <c:pt idx="154">
                  <c:v>55.16</c:v>
                </c:pt>
                <c:pt idx="155">
                  <c:v>54.51</c:v>
                </c:pt>
                <c:pt idx="156">
                  <c:v>54.83</c:v>
                </c:pt>
                <c:pt idx="157">
                  <c:v>56.24</c:v>
                </c:pt>
                <c:pt idx="158">
                  <c:v>56.18</c:v>
                </c:pt>
                <c:pt idx="159">
                  <c:v>55.65</c:v>
                </c:pt>
                <c:pt idx="160">
                  <c:v>55.33</c:v>
                </c:pt>
                <c:pt idx="161">
                  <c:v>54.08</c:v>
                </c:pt>
                <c:pt idx="162">
                  <c:v>53.54</c:v>
                </c:pt>
                <c:pt idx="163">
                  <c:v>54.99</c:v>
                </c:pt>
                <c:pt idx="164">
                  <c:v>55.76</c:v>
                </c:pt>
                <c:pt idx="165">
                  <c:v>56.67</c:v>
                </c:pt>
                <c:pt idx="166">
                  <c:v>55.07</c:v>
                </c:pt>
                <c:pt idx="167">
                  <c:v>53.91</c:v>
                </c:pt>
                <c:pt idx="168">
                  <c:v>56.22</c:v>
                </c:pt>
                <c:pt idx="169">
                  <c:v>56.33</c:v>
                </c:pt>
                <c:pt idx="170">
                  <c:v>56.45</c:v>
                </c:pt>
                <c:pt idx="171">
                  <c:v>57.88</c:v>
                </c:pt>
                <c:pt idx="172">
                  <c:v>57.37</c:v>
                </c:pt>
                <c:pt idx="173">
                  <c:v>55.66</c:v>
                </c:pt>
                <c:pt idx="174">
                  <c:v>55.13</c:v>
                </c:pt>
                <c:pt idx="175">
                  <c:v>54.76</c:v>
                </c:pt>
                <c:pt idx="176">
                  <c:v>63.1</c:v>
                </c:pt>
                <c:pt idx="177">
                  <c:v>59.26</c:v>
                </c:pt>
                <c:pt idx="178">
                  <c:v>58.19</c:v>
                </c:pt>
                <c:pt idx="179">
                  <c:v>58.19</c:v>
                </c:pt>
                <c:pt idx="180">
                  <c:v>57.92</c:v>
                </c:pt>
                <c:pt idx="181">
                  <c:v>58.69</c:v>
                </c:pt>
                <c:pt idx="182">
                  <c:v>57.22</c:v>
                </c:pt>
                <c:pt idx="183">
                  <c:v>56.38</c:v>
                </c:pt>
                <c:pt idx="184">
                  <c:v>56.24</c:v>
                </c:pt>
                <c:pt idx="185">
                  <c:v>55.95</c:v>
                </c:pt>
                <c:pt idx="186">
                  <c:v>54.09</c:v>
                </c:pt>
                <c:pt idx="187">
                  <c:v>53.6</c:v>
                </c:pt>
                <c:pt idx="188">
                  <c:v>52.67</c:v>
                </c:pt>
                <c:pt idx="189">
                  <c:v>52.41</c:v>
                </c:pt>
                <c:pt idx="190">
                  <c:v>52.84</c:v>
                </c:pt>
                <c:pt idx="191">
                  <c:v>52.76</c:v>
                </c:pt>
                <c:pt idx="192">
                  <c:v>52.64</c:v>
                </c:pt>
                <c:pt idx="193">
                  <c:v>52.63</c:v>
                </c:pt>
                <c:pt idx="194">
                  <c:v>53.57</c:v>
                </c:pt>
                <c:pt idx="195">
                  <c:v>54.76</c:v>
                </c:pt>
                <c:pt idx="196">
                  <c:v>53.57</c:v>
                </c:pt>
                <c:pt idx="197">
                  <c:v>52.81</c:v>
                </c:pt>
                <c:pt idx="198">
                  <c:v>53.42</c:v>
                </c:pt>
                <c:pt idx="199">
                  <c:v>53.89</c:v>
                </c:pt>
                <c:pt idx="200">
                  <c:v>53.75</c:v>
                </c:pt>
                <c:pt idx="201">
                  <c:v>53.28</c:v>
                </c:pt>
                <c:pt idx="202">
                  <c:v>54.21</c:v>
                </c:pt>
                <c:pt idx="203">
                  <c:v>55.9</c:v>
                </c:pt>
                <c:pt idx="204">
                  <c:v>56.11</c:v>
                </c:pt>
                <c:pt idx="205">
                  <c:v>56.52</c:v>
                </c:pt>
                <c:pt idx="206">
                  <c:v>55.6</c:v>
                </c:pt>
                <c:pt idx="207">
                  <c:v>55.34</c:v>
                </c:pt>
                <c:pt idx="208">
                  <c:v>54.85</c:v>
                </c:pt>
                <c:pt idx="209">
                  <c:v>54.02</c:v>
                </c:pt>
                <c:pt idx="210">
                  <c:v>56.04</c:v>
                </c:pt>
                <c:pt idx="211">
                  <c:v>56.33</c:v>
                </c:pt>
                <c:pt idx="212">
                  <c:v>57.04</c:v>
                </c:pt>
                <c:pt idx="213">
                  <c:v>56.15</c:v>
                </c:pt>
                <c:pt idx="214">
                  <c:v>56.91</c:v>
                </c:pt>
                <c:pt idx="215">
                  <c:v>57.02</c:v>
                </c:pt>
                <c:pt idx="216">
                  <c:v>56.67</c:v>
                </c:pt>
                <c:pt idx="217">
                  <c:v>56.88</c:v>
                </c:pt>
                <c:pt idx="218">
                  <c:v>56.57</c:v>
                </c:pt>
                <c:pt idx="219">
                  <c:v>57.54</c:v>
                </c:pt>
                <c:pt idx="220">
                  <c:v>56.82</c:v>
                </c:pt>
                <c:pt idx="221">
                  <c:v>54.93</c:v>
                </c:pt>
                <c:pt idx="222">
                  <c:v>56.71</c:v>
                </c:pt>
                <c:pt idx="223">
                  <c:v>58.36</c:v>
                </c:pt>
                <c:pt idx="224">
                  <c:v>57.68</c:v>
                </c:pt>
                <c:pt idx="225">
                  <c:v>57.79</c:v>
                </c:pt>
                <c:pt idx="226">
                  <c:v>58.25</c:v>
                </c:pt>
                <c:pt idx="227">
                  <c:v>58.12</c:v>
                </c:pt>
                <c:pt idx="228">
                  <c:v>58.12</c:v>
                </c:pt>
                <c:pt idx="229">
                  <c:v>55.97</c:v>
                </c:pt>
                <c:pt idx="230">
                  <c:v>56.15</c:v>
                </c:pt>
                <c:pt idx="231">
                  <c:v>58.46</c:v>
                </c:pt>
                <c:pt idx="232">
                  <c:v>58.42</c:v>
                </c:pt>
                <c:pt idx="233">
                  <c:v>59.2</c:v>
                </c:pt>
                <c:pt idx="234">
                  <c:v>58.99</c:v>
                </c:pt>
                <c:pt idx="235">
                  <c:v>59.22</c:v>
                </c:pt>
                <c:pt idx="236">
                  <c:v>58.74</c:v>
                </c:pt>
                <c:pt idx="237">
                  <c:v>59.18</c:v>
                </c:pt>
                <c:pt idx="238">
                  <c:v>60.11</c:v>
                </c:pt>
                <c:pt idx="239">
                  <c:v>60.21</c:v>
                </c:pt>
                <c:pt idx="240">
                  <c:v>60.88</c:v>
                </c:pt>
                <c:pt idx="241">
                  <c:v>60.93</c:v>
                </c:pt>
                <c:pt idx="242">
                  <c:v>61.3</c:v>
                </c:pt>
                <c:pt idx="243">
                  <c:v>60.43</c:v>
                </c:pt>
                <c:pt idx="244">
                  <c:v>60.51</c:v>
                </c:pt>
                <c:pt idx="245">
                  <c:v>61.17</c:v>
                </c:pt>
                <c:pt idx="246">
                  <c:v>61.72</c:v>
                </c:pt>
                <c:pt idx="247">
                  <c:v>61.76</c:v>
                </c:pt>
                <c:pt idx="248">
                  <c:v>61.66</c:v>
                </c:pt>
                <c:pt idx="249">
                  <c:v>61.14</c:v>
                </c:pt>
                <c:pt idx="250">
                  <c:v>61.17</c:v>
                </c:pt>
                <c:pt idx="251">
                  <c:v>63</c:v>
                </c:pt>
                <c:pt idx="252">
                  <c:v>63.27</c:v>
                </c:pt>
                <c:pt idx="253">
                  <c:v>62.7</c:v>
                </c:pt>
                <c:pt idx="254">
                  <c:v>59.65</c:v>
                </c:pt>
                <c:pt idx="255">
                  <c:v>59.56</c:v>
                </c:pt>
                <c:pt idx="256">
                  <c:v>59.02</c:v>
                </c:pt>
                <c:pt idx="257">
                  <c:v>58.17</c:v>
                </c:pt>
                <c:pt idx="258">
                  <c:v>58.34</c:v>
                </c:pt>
                <c:pt idx="259">
                  <c:v>57.86</c:v>
                </c:pt>
                <c:pt idx="260">
                  <c:v>58.52</c:v>
                </c:pt>
                <c:pt idx="261">
                  <c:v>58.55</c:v>
                </c:pt>
                <c:pt idx="262">
                  <c:v>58.25</c:v>
                </c:pt>
                <c:pt idx="263">
                  <c:v>56.76</c:v>
                </c:pt>
                <c:pt idx="264">
                  <c:v>55.51</c:v>
                </c:pt>
                <c:pt idx="265">
                  <c:v>54.09</c:v>
                </c:pt>
                <c:pt idx="266">
                  <c:v>53.09</c:v>
                </c:pt>
                <c:pt idx="267">
                  <c:v>53.33</c:v>
                </c:pt>
                <c:pt idx="268">
                  <c:v>53.29</c:v>
                </c:pt>
                <c:pt idx="269">
                  <c:v>52.19</c:v>
                </c:pt>
                <c:pt idx="270">
                  <c:v>51.58</c:v>
                </c:pt>
                <c:pt idx="271">
                  <c:v>50.06</c:v>
                </c:pt>
                <c:pt idx="272">
                  <c:v>49.59</c:v>
                </c:pt>
                <c:pt idx="273">
                  <c:v>50.87</c:v>
                </c:pt>
                <c:pt idx="274">
                  <c:v>50.94</c:v>
                </c:pt>
                <c:pt idx="275">
                  <c:v>50.34</c:v>
                </c:pt>
                <c:pt idx="276">
                  <c:v>49.59</c:v>
                </c:pt>
                <c:pt idx="277">
                  <c:v>50</c:v>
                </c:pt>
                <c:pt idx="278">
                  <c:v>51.13</c:v>
                </c:pt>
                <c:pt idx="279">
                  <c:v>51.41</c:v>
                </c:pt>
                <c:pt idx="280">
                  <c:v>52.03</c:v>
                </c:pt>
                <c:pt idx="281">
                  <c:v>52.1</c:v>
                </c:pt>
                <c:pt idx="282">
                  <c:v>53.31</c:v>
                </c:pt>
                <c:pt idx="283">
                  <c:v>53.77</c:v>
                </c:pt>
                <c:pt idx="284">
                  <c:v>53.36</c:v>
                </c:pt>
                <c:pt idx="285">
                  <c:v>51.36</c:v>
                </c:pt>
                <c:pt idx="286">
                  <c:v>49.78</c:v>
                </c:pt>
                <c:pt idx="287">
                  <c:v>48.67</c:v>
                </c:pt>
                <c:pt idx="288">
                  <c:v>47.17</c:v>
                </c:pt>
                <c:pt idx="289">
                  <c:v>44.83</c:v>
                </c:pt>
                <c:pt idx="290">
                  <c:v>46.78</c:v>
                </c:pt>
                <c:pt idx="291">
                  <c:v>47.27</c:v>
                </c:pt>
                <c:pt idx="292">
                  <c:v>46.78</c:v>
                </c:pt>
                <c:pt idx="293">
                  <c:v>45.9</c:v>
                </c:pt>
                <c:pt idx="294">
                  <c:v>41.14</c:v>
                </c:pt>
                <c:pt idx="295">
                  <c:v>31.05</c:v>
                </c:pt>
                <c:pt idx="296">
                  <c:v>34.47</c:v>
                </c:pt>
                <c:pt idx="297">
                  <c:v>33.130000000000003</c:v>
                </c:pt>
                <c:pt idx="298">
                  <c:v>31.56</c:v>
                </c:pt>
                <c:pt idx="299">
                  <c:v>31.72</c:v>
                </c:pt>
                <c:pt idx="300">
                  <c:v>28.96</c:v>
                </c:pt>
                <c:pt idx="301">
                  <c:v>26.96</c:v>
                </c:pt>
                <c:pt idx="302">
                  <c:v>20.48</c:v>
                </c:pt>
                <c:pt idx="303">
                  <c:v>25.09</c:v>
                </c:pt>
                <c:pt idx="304">
                  <c:v>19.48</c:v>
                </c:pt>
                <c:pt idx="305">
                  <c:v>23.33</c:v>
                </c:pt>
                <c:pt idx="306">
                  <c:v>21.03</c:v>
                </c:pt>
                <c:pt idx="307">
                  <c:v>20.75</c:v>
                </c:pt>
                <c:pt idx="308">
                  <c:v>16.600000000000001</c:v>
                </c:pt>
                <c:pt idx="309">
                  <c:v>15.48</c:v>
                </c:pt>
                <c:pt idx="310">
                  <c:v>14.1</c:v>
                </c:pt>
                <c:pt idx="311">
                  <c:v>20.51</c:v>
                </c:pt>
                <c:pt idx="312">
                  <c:v>20.28</c:v>
                </c:pt>
                <c:pt idx="313">
                  <c:v>25.18</c:v>
                </c:pt>
                <c:pt idx="314">
                  <c:v>28.36</c:v>
                </c:pt>
                <c:pt idx="315">
                  <c:v>26.21</c:v>
                </c:pt>
                <c:pt idx="316">
                  <c:v>23.54</c:v>
                </c:pt>
                <c:pt idx="317">
                  <c:v>24.97</c:v>
                </c:pt>
                <c:pt idx="318">
                  <c:v>22.9</c:v>
                </c:pt>
                <c:pt idx="319">
                  <c:v>22.36</c:v>
                </c:pt>
                <c:pt idx="320">
                  <c:v>20.149999999999999</c:v>
                </c:pt>
                <c:pt idx="321">
                  <c:v>19.96</c:v>
                </c:pt>
                <c:pt idx="322">
                  <c:v>19.82</c:v>
                </c:pt>
                <c:pt idx="323">
                  <c:v>18.309999999999999</c:v>
                </c:pt>
                <c:pt idx="324">
                  <c:v>-36.979999999999997</c:v>
                </c:pt>
                <c:pt idx="325">
                  <c:v>8.91</c:v>
                </c:pt>
                <c:pt idx="326">
                  <c:v>13.64</c:v>
                </c:pt>
                <c:pt idx="327">
                  <c:v>15.06</c:v>
                </c:pt>
                <c:pt idx="328">
                  <c:v>15.99</c:v>
                </c:pt>
                <c:pt idx="329">
                  <c:v>12.17</c:v>
                </c:pt>
                <c:pt idx="330">
                  <c:v>12.4</c:v>
                </c:pt>
                <c:pt idx="331">
                  <c:v>15.04</c:v>
                </c:pt>
                <c:pt idx="332">
                  <c:v>19.23</c:v>
                </c:pt>
                <c:pt idx="333">
                  <c:v>19.72</c:v>
                </c:pt>
                <c:pt idx="334">
                  <c:v>20.47</c:v>
                </c:pt>
                <c:pt idx="335">
                  <c:v>24.56</c:v>
                </c:pt>
                <c:pt idx="336">
                  <c:v>23.88</c:v>
                </c:pt>
                <c:pt idx="337">
                  <c:v>23.68</c:v>
                </c:pt>
                <c:pt idx="338">
                  <c:v>24.73</c:v>
                </c:pt>
                <c:pt idx="339">
                  <c:v>24.02</c:v>
                </c:pt>
                <c:pt idx="340">
                  <c:v>25.76</c:v>
                </c:pt>
                <c:pt idx="341">
                  <c:v>25.37</c:v>
                </c:pt>
                <c:pt idx="342">
                  <c:v>27.4</c:v>
                </c:pt>
                <c:pt idx="343">
                  <c:v>29.44</c:v>
                </c:pt>
                <c:pt idx="344">
                  <c:v>31.83</c:v>
                </c:pt>
                <c:pt idx="345">
                  <c:v>32.299999999999997</c:v>
                </c:pt>
                <c:pt idx="346">
                  <c:v>33.56</c:v>
                </c:pt>
                <c:pt idx="347">
                  <c:v>34.299999999999997</c:v>
                </c:pt>
                <c:pt idx="348">
                  <c:v>33.49</c:v>
                </c:pt>
                <c:pt idx="349">
                  <c:v>34.700000000000003</c:v>
                </c:pt>
                <c:pt idx="350">
                  <c:v>32.799999999999997</c:v>
                </c:pt>
                <c:pt idx="351">
                  <c:v>33.67</c:v>
                </c:pt>
                <c:pt idx="352">
                  <c:v>35.57</c:v>
                </c:pt>
                <c:pt idx="353">
                  <c:v>35.49</c:v>
                </c:pt>
                <c:pt idx="354">
                  <c:v>36.880000000000003</c:v>
                </c:pt>
                <c:pt idx="355">
                  <c:v>37.33</c:v>
                </c:pt>
                <c:pt idx="356">
                  <c:v>37.42</c:v>
                </c:pt>
                <c:pt idx="357">
                  <c:v>39.49</c:v>
                </c:pt>
                <c:pt idx="358">
                  <c:v>38.17</c:v>
                </c:pt>
                <c:pt idx="359">
                  <c:v>38.979999999999997</c:v>
                </c:pt>
                <c:pt idx="360">
                  <c:v>39.54</c:v>
                </c:pt>
                <c:pt idx="361">
                  <c:v>36.43</c:v>
                </c:pt>
                <c:pt idx="362">
                  <c:v>36.24</c:v>
                </c:pt>
                <c:pt idx="363">
                  <c:v>37.07</c:v>
                </c:pt>
                <c:pt idx="364">
                  <c:v>38.26</c:v>
                </c:pt>
                <c:pt idx="365">
                  <c:v>37.909999999999997</c:v>
                </c:pt>
                <c:pt idx="366">
                  <c:v>38.79</c:v>
                </c:pt>
                <c:pt idx="367">
                  <c:v>39.72</c:v>
                </c:pt>
                <c:pt idx="368">
                  <c:v>40.6</c:v>
                </c:pt>
                <c:pt idx="369">
                  <c:v>40.4</c:v>
                </c:pt>
                <c:pt idx="370">
                  <c:v>37.909999999999997</c:v>
                </c:pt>
                <c:pt idx="371">
                  <c:v>38.659999999999997</c:v>
                </c:pt>
                <c:pt idx="372">
                  <c:v>38.53</c:v>
                </c:pt>
                <c:pt idx="373">
                  <c:v>39.67</c:v>
                </c:pt>
                <c:pt idx="374">
                  <c:v>39.270000000000003</c:v>
                </c:pt>
                <c:pt idx="375">
                  <c:v>39.880000000000003</c:v>
                </c:pt>
                <c:pt idx="376">
                  <c:v>40.57</c:v>
                </c:pt>
                <c:pt idx="377">
                  <c:v>40.51</c:v>
                </c:pt>
                <c:pt idx="378">
                  <c:v>40.590000000000003</c:v>
                </c:pt>
                <c:pt idx="379">
                  <c:v>40.909999999999997</c:v>
                </c:pt>
                <c:pt idx="380">
                  <c:v>39.64</c:v>
                </c:pt>
                <c:pt idx="381">
                  <c:v>40.56</c:v>
                </c:pt>
                <c:pt idx="382">
                  <c:v>40.06</c:v>
                </c:pt>
                <c:pt idx="383">
                  <c:v>40.299999999999997</c:v>
                </c:pt>
                <c:pt idx="384">
                  <c:v>41.2</c:v>
                </c:pt>
                <c:pt idx="385">
                  <c:v>40.74</c:v>
                </c:pt>
                <c:pt idx="386">
                  <c:v>40.549999999999997</c:v>
                </c:pt>
                <c:pt idx="387">
                  <c:v>40.83</c:v>
                </c:pt>
                <c:pt idx="388">
                  <c:v>41.76</c:v>
                </c:pt>
                <c:pt idx="389">
                  <c:v>41.88</c:v>
                </c:pt>
                <c:pt idx="390">
                  <c:v>40.99</c:v>
                </c:pt>
                <c:pt idx="391">
                  <c:v>41.23</c:v>
                </c:pt>
                <c:pt idx="392">
                  <c:v>41.46</c:v>
                </c:pt>
                <c:pt idx="393">
                  <c:v>40.89</c:v>
                </c:pt>
                <c:pt idx="394">
                  <c:v>41.13</c:v>
                </c:pt>
                <c:pt idx="395">
                  <c:v>39.85</c:v>
                </c:pt>
                <c:pt idx="396">
                  <c:v>40.1</c:v>
                </c:pt>
                <c:pt idx="397">
                  <c:v>40.83</c:v>
                </c:pt>
                <c:pt idx="398">
                  <c:v>41.67</c:v>
                </c:pt>
                <c:pt idx="399">
                  <c:v>42.25</c:v>
                </c:pt>
                <c:pt idx="400">
                  <c:v>41.93</c:v>
                </c:pt>
                <c:pt idx="401">
                  <c:v>41.16</c:v>
                </c:pt>
                <c:pt idx="402">
                  <c:v>41.94</c:v>
                </c:pt>
                <c:pt idx="403">
                  <c:v>41.53</c:v>
                </c:pt>
                <c:pt idx="404">
                  <c:v>42.6</c:v>
                </c:pt>
                <c:pt idx="405">
                  <c:v>42.26</c:v>
                </c:pt>
                <c:pt idx="406">
                  <c:v>42.05</c:v>
                </c:pt>
                <c:pt idx="407">
                  <c:v>42.89</c:v>
                </c:pt>
                <c:pt idx="408">
                  <c:v>42.89</c:v>
                </c:pt>
                <c:pt idx="409">
                  <c:v>42.91</c:v>
                </c:pt>
                <c:pt idx="410">
                  <c:v>42.62</c:v>
                </c:pt>
                <c:pt idx="411">
                  <c:v>42.32</c:v>
                </c:pt>
                <c:pt idx="412">
                  <c:v>42.44</c:v>
                </c:pt>
                <c:pt idx="413">
                  <c:v>43.17</c:v>
                </c:pt>
                <c:pt idx="414">
                  <c:v>43.21</c:v>
                </c:pt>
                <c:pt idx="415">
                  <c:v>42.88</c:v>
                </c:pt>
                <c:pt idx="416">
                  <c:v>42.96</c:v>
                </c:pt>
                <c:pt idx="417">
                  <c:v>42.61</c:v>
                </c:pt>
                <c:pt idx="418">
                  <c:v>42.76</c:v>
                </c:pt>
                <c:pt idx="419">
                  <c:v>42.76</c:v>
                </c:pt>
                <c:pt idx="420">
                  <c:v>41.39</c:v>
                </c:pt>
                <c:pt idx="421">
                  <c:v>39.69</c:v>
                </c:pt>
                <c:pt idx="422">
                  <c:v>36.869999999999997</c:v>
                </c:pt>
                <c:pt idx="423">
                  <c:v>38.049999999999997</c:v>
                </c:pt>
                <c:pt idx="424">
                  <c:v>37.25</c:v>
                </c:pt>
                <c:pt idx="425">
                  <c:v>37.33</c:v>
                </c:pt>
                <c:pt idx="426">
                  <c:v>37.229999999999997</c:v>
                </c:pt>
                <c:pt idx="427">
                  <c:v>38.29</c:v>
                </c:pt>
                <c:pt idx="428">
                  <c:v>40.17</c:v>
                </c:pt>
                <c:pt idx="429">
                  <c:v>40.99</c:v>
                </c:pt>
                <c:pt idx="430">
                  <c:v>41.09</c:v>
                </c:pt>
                <c:pt idx="431">
                  <c:v>39.26</c:v>
                </c:pt>
                <c:pt idx="432">
                  <c:v>39.549999999999997</c:v>
                </c:pt>
                <c:pt idx="433">
                  <c:v>39.92</c:v>
                </c:pt>
                <c:pt idx="434">
                  <c:v>40.11</c:v>
                </c:pt>
                <c:pt idx="435">
                  <c:v>40.06</c:v>
                </c:pt>
                <c:pt idx="436">
                  <c:v>40.47</c:v>
                </c:pt>
                <c:pt idx="437">
                  <c:v>39.03</c:v>
                </c:pt>
                <c:pt idx="438">
                  <c:v>40.049999999999997</c:v>
                </c:pt>
                <c:pt idx="439">
                  <c:v>38.51</c:v>
                </c:pt>
                <c:pt idx="440">
                  <c:v>36.9</c:v>
                </c:pt>
                <c:pt idx="441">
                  <c:v>39.119999999999997</c:v>
                </c:pt>
                <c:pt idx="442">
                  <c:v>40.520000000000003</c:v>
                </c:pt>
                <c:pt idx="443">
                  <c:v>39.82</c:v>
                </c:pt>
                <c:pt idx="444">
                  <c:v>41.04</c:v>
                </c:pt>
                <c:pt idx="445">
                  <c:v>40.44</c:v>
                </c:pt>
                <c:pt idx="446">
                  <c:v>39.22</c:v>
                </c:pt>
                <c:pt idx="447">
                  <c:v>40.03</c:v>
                </c:pt>
                <c:pt idx="448">
                  <c:v>40.86</c:v>
                </c:pt>
                <c:pt idx="449">
                  <c:v>40.840000000000003</c:v>
                </c:pt>
                <c:pt idx="450">
                  <c:v>40.700000000000003</c:v>
                </c:pt>
                <c:pt idx="451">
                  <c:v>40.69</c:v>
                </c:pt>
                <c:pt idx="452">
                  <c:v>41.37</c:v>
                </c:pt>
                <c:pt idx="453">
                  <c:v>39.880000000000003</c:v>
                </c:pt>
                <c:pt idx="454">
                  <c:v>40.46</c:v>
                </c:pt>
                <c:pt idx="455">
                  <c:v>39.729999999999997</c:v>
                </c:pt>
                <c:pt idx="456">
                  <c:v>38.39</c:v>
                </c:pt>
                <c:pt idx="457">
                  <c:v>39.340000000000003</c:v>
                </c:pt>
                <c:pt idx="458">
                  <c:v>37.270000000000003</c:v>
                </c:pt>
                <c:pt idx="459">
                  <c:v>35.94</c:v>
                </c:pt>
                <c:pt idx="460">
                  <c:v>35.64</c:v>
                </c:pt>
                <c:pt idx="461">
                  <c:v>36.6</c:v>
                </c:pt>
                <c:pt idx="462">
                  <c:v>37.44</c:v>
                </c:pt>
                <c:pt idx="463">
                  <c:v>38.97</c:v>
                </c:pt>
                <c:pt idx="464">
                  <c:v>38.56</c:v>
                </c:pt>
                <c:pt idx="465">
                  <c:v>36.97</c:v>
                </c:pt>
                <c:pt idx="466">
                  <c:v>40.049999999999997</c:v>
                </c:pt>
                <c:pt idx="467">
                  <c:v>41.18</c:v>
                </c:pt>
                <c:pt idx="468">
                  <c:v>41.23</c:v>
                </c:pt>
                <c:pt idx="469">
                  <c:v>40.9</c:v>
                </c:pt>
                <c:pt idx="470">
                  <c:v>39.93</c:v>
                </c:pt>
                <c:pt idx="471">
                  <c:v>41.14</c:v>
                </c:pt>
                <c:pt idx="472">
                  <c:v>41.24</c:v>
                </c:pt>
                <c:pt idx="473">
                  <c:v>41.64</c:v>
                </c:pt>
                <c:pt idx="474">
                  <c:v>41.57</c:v>
                </c:pt>
                <c:pt idx="475">
                  <c:v>41.99</c:v>
                </c:pt>
                <c:pt idx="476">
                  <c:v>42.91</c:v>
                </c:pt>
                <c:pt idx="477">
                  <c:v>44.71</c:v>
                </c:pt>
                <c:pt idx="478">
                  <c:v>45.58</c:v>
                </c:pt>
                <c:pt idx="479">
                  <c:v>45.2</c:v>
                </c:pt>
                <c:pt idx="480">
                  <c:v>44.54</c:v>
                </c:pt>
                <c:pt idx="481">
                  <c:v>45.23</c:v>
                </c:pt>
                <c:pt idx="482">
                  <c:v>45.65</c:v>
                </c:pt>
                <c:pt idx="483">
                  <c:v>46.23</c:v>
                </c:pt>
                <c:pt idx="484">
                  <c:v>45.72</c:v>
                </c:pt>
                <c:pt idx="485">
                  <c:v>45.64</c:v>
                </c:pt>
                <c:pt idx="486">
                  <c:v>45.48</c:v>
                </c:pt>
                <c:pt idx="487">
                  <c:v>46.76</c:v>
                </c:pt>
                <c:pt idx="488">
                  <c:v>46.59</c:v>
                </c:pt>
                <c:pt idx="489">
                  <c:v>47.02</c:v>
                </c:pt>
                <c:pt idx="490">
                  <c:v>47.58</c:v>
                </c:pt>
                <c:pt idx="491">
                  <c:v>47.86</c:v>
                </c:pt>
                <c:pt idx="492">
                  <c:v>48.34</c:v>
                </c:pt>
                <c:pt idx="493">
                  <c:v>49.04</c:v>
                </c:pt>
                <c:pt idx="494">
                  <c:v>47.79</c:v>
                </c:pt>
                <c:pt idx="495">
                  <c:v>47.02</c:v>
                </c:pt>
                <c:pt idx="496">
                  <c:v>47.94</c:v>
                </c:pt>
                <c:pt idx="497">
                  <c:v>48.18</c:v>
                </c:pt>
                <c:pt idx="498">
                  <c:v>47.5</c:v>
                </c:pt>
                <c:pt idx="499">
                  <c:v>47.85</c:v>
                </c:pt>
                <c:pt idx="500">
                  <c:v>48.24</c:v>
                </c:pt>
                <c:pt idx="501">
                  <c:v>48.35</c:v>
                </c:pt>
                <c:pt idx="502">
                  <c:v>47.47</c:v>
                </c:pt>
                <c:pt idx="503">
                  <c:v>49.78</c:v>
                </c:pt>
                <c:pt idx="504">
                  <c:v>50.45</c:v>
                </c:pt>
                <c:pt idx="505">
                  <c:v>50.63</c:v>
                </c:pt>
                <c:pt idx="506">
                  <c:v>52.14</c:v>
                </c:pt>
                <c:pt idx="507">
                  <c:v>52.15</c:v>
                </c:pt>
                <c:pt idx="508">
                  <c:v>53.08</c:v>
                </c:pt>
                <c:pt idx="509">
                  <c:v>52.81</c:v>
                </c:pt>
                <c:pt idx="510">
                  <c:v>53.47</c:v>
                </c:pt>
                <c:pt idx="511">
                  <c:v>52.25</c:v>
                </c:pt>
                <c:pt idx="512">
                  <c:v>52.87</c:v>
                </c:pt>
                <c:pt idx="513">
                  <c:v>53.16</c:v>
                </c:pt>
                <c:pt idx="514">
                  <c:v>53</c:v>
                </c:pt>
                <c:pt idx="515">
                  <c:v>52.28</c:v>
                </c:pt>
                <c:pt idx="516">
                  <c:v>52.78</c:v>
                </c:pt>
                <c:pt idx="517">
                  <c:v>52.61</c:v>
                </c:pt>
                <c:pt idx="518">
                  <c:v>52.81</c:v>
                </c:pt>
                <c:pt idx="519">
                  <c:v>52.26</c:v>
                </c:pt>
                <c:pt idx="520">
                  <c:v>52.16</c:v>
                </c:pt>
                <c:pt idx="521">
                  <c:v>53.55</c:v>
                </c:pt>
                <c:pt idx="522">
                  <c:v>54.77</c:v>
                </c:pt>
                <c:pt idx="523">
                  <c:v>55.67</c:v>
                </c:pt>
                <c:pt idx="524">
                  <c:v>56.19</c:v>
                </c:pt>
                <c:pt idx="525">
                  <c:v>56.8</c:v>
                </c:pt>
                <c:pt idx="526">
                  <c:v>57.95</c:v>
                </c:pt>
                <c:pt idx="527">
                  <c:v>58.34</c:v>
                </c:pt>
                <c:pt idx="528">
                  <c:v>58.69</c:v>
                </c:pt>
                <c:pt idx="529">
                  <c:v>58.22</c:v>
                </c:pt>
                <c:pt idx="530">
                  <c:v>59.5</c:v>
                </c:pt>
                <c:pt idx="531">
                  <c:v>60.07</c:v>
                </c:pt>
                <c:pt idx="532">
                  <c:v>61.09</c:v>
                </c:pt>
                <c:pt idx="533">
                  <c:v>60.4</c:v>
                </c:pt>
                <c:pt idx="534">
                  <c:v>59.12</c:v>
                </c:pt>
                <c:pt idx="535">
                  <c:v>61.67</c:v>
                </c:pt>
                <c:pt idx="536">
                  <c:v>61.66</c:v>
                </c:pt>
                <c:pt idx="537">
                  <c:v>63.21</c:v>
                </c:pt>
                <c:pt idx="538">
                  <c:v>63.43</c:v>
                </c:pt>
                <c:pt idx="539">
                  <c:v>61.55</c:v>
                </c:pt>
                <c:pt idx="540">
                  <c:v>60.54</c:v>
                </c:pt>
                <c:pt idx="541">
                  <c:v>59.7</c:v>
                </c:pt>
                <c:pt idx="542">
                  <c:v>61.33</c:v>
                </c:pt>
                <c:pt idx="543">
                  <c:v>63.81</c:v>
                </c:pt>
                <c:pt idx="544">
                  <c:v>66.08</c:v>
                </c:pt>
                <c:pt idx="545">
                  <c:v>65.03</c:v>
                </c:pt>
                <c:pt idx="546">
                  <c:v>64.02</c:v>
                </c:pt>
                <c:pt idx="547">
                  <c:v>64.45</c:v>
                </c:pt>
                <c:pt idx="548">
                  <c:v>66.02</c:v>
                </c:pt>
                <c:pt idx="549">
                  <c:v>65.59</c:v>
                </c:pt>
                <c:pt idx="550">
                  <c:v>65.36</c:v>
                </c:pt>
                <c:pt idx="551">
                  <c:v>64.819999999999993</c:v>
                </c:pt>
                <c:pt idx="552">
                  <c:v>64.55</c:v>
                </c:pt>
                <c:pt idx="553">
                  <c:v>59.95</c:v>
                </c:pt>
                <c:pt idx="554">
                  <c:v>61.43</c:v>
                </c:pt>
                <c:pt idx="555">
                  <c:v>61.48</c:v>
                </c:pt>
                <c:pt idx="556">
                  <c:v>57.75</c:v>
                </c:pt>
                <c:pt idx="557">
                  <c:v>61.12</c:v>
                </c:pt>
                <c:pt idx="558">
                  <c:v>58.47</c:v>
                </c:pt>
                <c:pt idx="559">
                  <c:v>60.93</c:v>
                </c:pt>
                <c:pt idx="560">
                  <c:v>61.49</c:v>
                </c:pt>
                <c:pt idx="561">
                  <c:v>60.55</c:v>
                </c:pt>
                <c:pt idx="562">
                  <c:v>59.19</c:v>
                </c:pt>
                <c:pt idx="563">
                  <c:v>61.41</c:v>
                </c:pt>
                <c:pt idx="564">
                  <c:v>58.73</c:v>
                </c:pt>
                <c:pt idx="565">
                  <c:v>59.34</c:v>
                </c:pt>
                <c:pt idx="566">
                  <c:v>59.77</c:v>
                </c:pt>
                <c:pt idx="567">
                  <c:v>59.61</c:v>
                </c:pt>
                <c:pt idx="568">
                  <c:v>59.29</c:v>
                </c:pt>
                <c:pt idx="569">
                  <c:v>59.7</c:v>
                </c:pt>
                <c:pt idx="570">
                  <c:v>60.2</c:v>
                </c:pt>
                <c:pt idx="571">
                  <c:v>63.15</c:v>
                </c:pt>
                <c:pt idx="572">
                  <c:v>63.42</c:v>
                </c:pt>
                <c:pt idx="573">
                  <c:v>63.16</c:v>
                </c:pt>
                <c:pt idx="574">
                  <c:v>63.33</c:v>
                </c:pt>
                <c:pt idx="575">
                  <c:v>62.61</c:v>
                </c:pt>
                <c:pt idx="576">
                  <c:v>61.34</c:v>
                </c:pt>
                <c:pt idx="577">
                  <c:v>61.45</c:v>
                </c:pt>
                <c:pt idx="578">
                  <c:v>62.18</c:v>
                </c:pt>
                <c:pt idx="579">
                  <c:v>62.02</c:v>
                </c:pt>
                <c:pt idx="580">
                  <c:v>63.03</c:v>
                </c:pt>
                <c:pt idx="581">
                  <c:v>63.81</c:v>
                </c:pt>
                <c:pt idx="582">
                  <c:v>65</c:v>
                </c:pt>
                <c:pt idx="583">
                  <c:v>63.5</c:v>
                </c:pt>
                <c:pt idx="584">
                  <c:v>64.459999999999994</c:v>
                </c:pt>
                <c:pt idx="585">
                  <c:v>65.72</c:v>
                </c:pt>
                <c:pt idx="586">
                  <c:v>65.63</c:v>
                </c:pt>
                <c:pt idx="587">
                  <c:v>64.73</c:v>
                </c:pt>
                <c:pt idx="588">
                  <c:v>64.959999999999994</c:v>
                </c:pt>
                <c:pt idx="589">
                  <c:v>64.92</c:v>
                </c:pt>
                <c:pt idx="590">
                  <c:v>65.31</c:v>
                </c:pt>
                <c:pt idx="591">
                  <c:v>65.959999999999994</c:v>
                </c:pt>
                <c:pt idx="592">
                  <c:v>63.82</c:v>
                </c:pt>
                <c:pt idx="593">
                  <c:v>65.319999999999993</c:v>
                </c:pt>
                <c:pt idx="594">
                  <c:v>66.239999999999995</c:v>
                </c:pt>
                <c:pt idx="595">
                  <c:v>65.489999999999995</c:v>
                </c:pt>
                <c:pt idx="596">
                  <c:v>63.28</c:v>
                </c:pt>
                <c:pt idx="597">
                  <c:v>61.95</c:v>
                </c:pt>
                <c:pt idx="598">
                  <c:v>63.61</c:v>
                </c:pt>
                <c:pt idx="599">
                  <c:v>66.13</c:v>
                </c:pt>
                <c:pt idx="600">
                  <c:v>66.27</c:v>
                </c:pt>
                <c:pt idx="601">
                  <c:v>66.41</c:v>
                </c:pt>
                <c:pt idx="602">
                  <c:v>66.87</c:v>
                </c:pt>
                <c:pt idx="603">
                  <c:v>66.31</c:v>
                </c:pt>
                <c:pt idx="604">
                  <c:v>67.8</c:v>
                </c:pt>
                <c:pt idx="605">
                  <c:v>68.790000000000006</c:v>
                </c:pt>
                <c:pt idx="606">
                  <c:v>68.81</c:v>
                </c:pt>
                <c:pt idx="607">
                  <c:v>69.569999999999993</c:v>
                </c:pt>
                <c:pt idx="608">
                  <c:v>69.209999999999994</c:v>
                </c:pt>
                <c:pt idx="609">
                  <c:v>70.11</c:v>
                </c:pt>
                <c:pt idx="610">
                  <c:v>69.900000000000006</c:v>
                </c:pt>
                <c:pt idx="611">
                  <c:v>70.34</c:v>
                </c:pt>
                <c:pt idx="612">
                  <c:v>71</c:v>
                </c:pt>
                <c:pt idx="613">
                  <c:v>70.94</c:v>
                </c:pt>
                <c:pt idx="614">
                  <c:v>72.06</c:v>
                </c:pt>
                <c:pt idx="615">
                  <c:v>72.03</c:v>
                </c:pt>
                <c:pt idx="616">
                  <c:v>71.06</c:v>
                </c:pt>
                <c:pt idx="617">
                  <c:v>71.64</c:v>
                </c:pt>
                <c:pt idx="618">
                  <c:v>73.64</c:v>
                </c:pt>
                <c:pt idx="619">
                  <c:v>73.150000000000006</c:v>
                </c:pt>
                <c:pt idx="620">
                  <c:v>73.11</c:v>
                </c:pt>
                <c:pt idx="621">
                  <c:v>73.31</c:v>
                </c:pt>
                <c:pt idx="622">
                  <c:v>74.209999999999994</c:v>
                </c:pt>
                <c:pt idx="623">
                  <c:v>72.98</c:v>
                </c:pt>
                <c:pt idx="624">
                  <c:v>73.14</c:v>
                </c:pt>
                <c:pt idx="625">
                  <c:v>73.52</c:v>
                </c:pt>
                <c:pt idx="626">
                  <c:v>75.33</c:v>
                </c:pt>
                <c:pt idx="627">
                  <c:v>75.37</c:v>
                </c:pt>
                <c:pt idx="628">
                  <c:v>73.62</c:v>
                </c:pt>
                <c:pt idx="629">
                  <c:v>72.22</c:v>
                </c:pt>
                <c:pt idx="630">
                  <c:v>72.98</c:v>
                </c:pt>
                <c:pt idx="631">
                  <c:v>74.56</c:v>
                </c:pt>
                <c:pt idx="632">
                  <c:v>74.209999999999994</c:v>
                </c:pt>
                <c:pt idx="633">
                  <c:v>75.239999999999995</c:v>
                </c:pt>
                <c:pt idx="634">
                  <c:v>73.06</c:v>
                </c:pt>
                <c:pt idx="635">
                  <c:v>71.67</c:v>
                </c:pt>
                <c:pt idx="636">
                  <c:v>71.760000000000005</c:v>
                </c:pt>
                <c:pt idx="637">
                  <c:v>66.45</c:v>
                </c:pt>
                <c:pt idx="638">
                  <c:v>67.319999999999993</c:v>
                </c:pt>
                <c:pt idx="639">
                  <c:v>70.260000000000005</c:v>
                </c:pt>
                <c:pt idx="640">
                  <c:v>72.150000000000006</c:v>
                </c:pt>
                <c:pt idx="641">
                  <c:v>72.239999999999995</c:v>
                </c:pt>
                <c:pt idx="642">
                  <c:v>72.150000000000006</c:v>
                </c:pt>
                <c:pt idx="643">
                  <c:v>71.680000000000007</c:v>
                </c:pt>
                <c:pt idx="644">
                  <c:v>72.37</c:v>
                </c:pt>
                <c:pt idx="645">
                  <c:v>73.62</c:v>
                </c:pt>
                <c:pt idx="646">
                  <c:v>73.930000000000007</c:v>
                </c:pt>
                <c:pt idx="647">
                  <c:v>71.31</c:v>
                </c:pt>
                <c:pt idx="648">
                  <c:v>70.64</c:v>
                </c:pt>
                <c:pt idx="649">
                  <c:v>68.19</c:v>
                </c:pt>
                <c:pt idx="650">
                  <c:v>69.099999999999994</c:v>
                </c:pt>
                <c:pt idx="651">
                  <c:v>68.260000000000005</c:v>
                </c:pt>
                <c:pt idx="652">
                  <c:v>66.56</c:v>
                </c:pt>
                <c:pt idx="653">
                  <c:v>68.33</c:v>
                </c:pt>
                <c:pt idx="654">
                  <c:v>69.3</c:v>
                </c:pt>
                <c:pt idx="655">
                  <c:v>69.12</c:v>
                </c:pt>
                <c:pt idx="656">
                  <c:v>68.36</c:v>
                </c:pt>
                <c:pt idx="657">
                  <c:v>67.44</c:v>
                </c:pt>
                <c:pt idx="658">
                  <c:v>66.5</c:v>
                </c:pt>
                <c:pt idx="659">
                  <c:v>65.36</c:v>
                </c:pt>
                <c:pt idx="660">
                  <c:v>63.69</c:v>
                </c:pt>
                <c:pt idx="661">
                  <c:v>62.25</c:v>
                </c:pt>
                <c:pt idx="662">
                  <c:v>65.650000000000006</c:v>
                </c:pt>
                <c:pt idx="663">
                  <c:v>67.5</c:v>
                </c:pt>
                <c:pt idx="664">
                  <c:v>68.540000000000006</c:v>
                </c:pt>
                <c:pt idx="665">
                  <c:v>67.42</c:v>
                </c:pt>
                <c:pt idx="666">
                  <c:v>68.84</c:v>
                </c:pt>
                <c:pt idx="667">
                  <c:v>69.28</c:v>
                </c:pt>
                <c:pt idx="668">
                  <c:v>68.430000000000007</c:v>
                </c:pt>
                <c:pt idx="669">
                  <c:v>68.63</c:v>
                </c:pt>
                <c:pt idx="670">
                  <c:v>70.069999999999993</c:v>
                </c:pt>
                <c:pt idx="671">
                  <c:v>69.34</c:v>
                </c:pt>
                <c:pt idx="672">
                  <c:v>68.489999999999995</c:v>
                </c:pt>
                <c:pt idx="673">
                  <c:v>69.36</c:v>
                </c:pt>
                <c:pt idx="674">
                  <c:v>68.260000000000005</c:v>
                </c:pt>
                <c:pt idx="675">
                  <c:v>69.819999999999993</c:v>
                </c:pt>
                <c:pt idx="676">
                  <c:v>70.540000000000006</c:v>
                </c:pt>
                <c:pt idx="677">
                  <c:v>70.53</c:v>
                </c:pt>
                <c:pt idx="678">
                  <c:v>72.59</c:v>
                </c:pt>
                <c:pt idx="679">
                  <c:v>72.69</c:v>
                </c:pt>
                <c:pt idx="680">
                  <c:v>72.09</c:v>
                </c:pt>
                <c:pt idx="681">
                  <c:v>70.41</c:v>
                </c:pt>
                <c:pt idx="682">
                  <c:v>70.510000000000005</c:v>
                </c:pt>
                <c:pt idx="683">
                  <c:v>72.37</c:v>
                </c:pt>
                <c:pt idx="684">
                  <c:v>73.430000000000007</c:v>
                </c:pt>
                <c:pt idx="685">
                  <c:v>74.180000000000007</c:v>
                </c:pt>
                <c:pt idx="686">
                  <c:v>75.540000000000006</c:v>
                </c:pt>
                <c:pt idx="687">
                  <c:v>75.44</c:v>
                </c:pt>
                <c:pt idx="688">
                  <c:v>75.06</c:v>
                </c:pt>
                <c:pt idx="689">
                  <c:v>75.22</c:v>
                </c:pt>
                <c:pt idx="690">
                  <c:v>76.010000000000005</c:v>
                </c:pt>
                <c:pt idx="691">
                  <c:v>77.680000000000007</c:v>
                </c:pt>
                <c:pt idx="692">
                  <c:v>79.17</c:v>
                </c:pt>
                <c:pt idx="693">
                  <c:v>77.66</c:v>
                </c:pt>
                <c:pt idx="694">
                  <c:v>78.459999999999994</c:v>
                </c:pt>
                <c:pt idx="695">
                  <c:v>79.55</c:v>
                </c:pt>
                <c:pt idx="696">
                  <c:v>80.64</c:v>
                </c:pt>
                <c:pt idx="697">
                  <c:v>80.75</c:v>
                </c:pt>
                <c:pt idx="698">
                  <c:v>80.67</c:v>
                </c:pt>
                <c:pt idx="699">
                  <c:v>81.430000000000007</c:v>
                </c:pt>
                <c:pt idx="700">
                  <c:v>82.39</c:v>
                </c:pt>
                <c:pt idx="701">
                  <c:v>82.62</c:v>
                </c:pt>
                <c:pt idx="702">
                  <c:v>83.19</c:v>
                </c:pt>
                <c:pt idx="703">
                  <c:v>84.4</c:v>
                </c:pt>
                <c:pt idx="704">
                  <c:v>82.64</c:v>
                </c:pt>
                <c:pt idx="705">
                  <c:v>84.53</c:v>
                </c:pt>
                <c:pt idx="706">
                  <c:v>84.64</c:v>
                </c:pt>
                <c:pt idx="707">
                  <c:v>85.64</c:v>
                </c:pt>
                <c:pt idx="708">
                  <c:v>82.66</c:v>
                </c:pt>
                <c:pt idx="709">
                  <c:v>82.78</c:v>
                </c:pt>
                <c:pt idx="710">
                  <c:v>83.5</c:v>
                </c:pt>
                <c:pt idx="711">
                  <c:v>84.08</c:v>
                </c:pt>
                <c:pt idx="712">
                  <c:v>83.91</c:v>
                </c:pt>
                <c:pt idx="713">
                  <c:v>80.819999999999993</c:v>
                </c:pt>
                <c:pt idx="714">
                  <c:v>78.88</c:v>
                </c:pt>
                <c:pt idx="715">
                  <c:v>81.25</c:v>
                </c:pt>
                <c:pt idx="716">
                  <c:v>81.96</c:v>
                </c:pt>
                <c:pt idx="717">
                  <c:v>84.12</c:v>
                </c:pt>
                <c:pt idx="718">
                  <c:v>81.23</c:v>
                </c:pt>
                <c:pt idx="719">
                  <c:v>81.47</c:v>
                </c:pt>
                <c:pt idx="720">
                  <c:v>80.87</c:v>
                </c:pt>
                <c:pt idx="721">
                  <c:v>80.849999999999994</c:v>
                </c:pt>
                <c:pt idx="722">
                  <c:v>80.760000000000005</c:v>
                </c:pt>
                <c:pt idx="723">
                  <c:v>78.319999999999993</c:v>
                </c:pt>
                <c:pt idx="724">
                  <c:v>78.92</c:v>
                </c:pt>
                <c:pt idx="725">
                  <c:v>76.11</c:v>
                </c:pt>
                <c:pt idx="726">
                  <c:v>76.739999999999995</c:v>
                </c:pt>
                <c:pt idx="727">
                  <c:v>78.319999999999993</c:v>
                </c:pt>
                <c:pt idx="728">
                  <c:v>78.319999999999993</c:v>
                </c:pt>
                <c:pt idx="729">
                  <c:v>69.88</c:v>
                </c:pt>
                <c:pt idx="730">
                  <c:v>66.14</c:v>
                </c:pt>
                <c:pt idx="731">
                  <c:v>65.44</c:v>
                </c:pt>
                <c:pt idx="732">
                  <c:v>66.599999999999994</c:v>
                </c:pt>
                <c:pt idx="733">
                  <c:v>66.39</c:v>
                </c:pt>
                <c:pt idx="734">
                  <c:v>69.62</c:v>
                </c:pt>
                <c:pt idx="735">
                  <c:v>71.94</c:v>
                </c:pt>
                <c:pt idx="736">
                  <c:v>72.430000000000007</c:v>
                </c:pt>
                <c:pt idx="737">
                  <c:v>70.87</c:v>
                </c:pt>
                <c:pt idx="738">
                  <c:v>71.709999999999994</c:v>
                </c:pt>
                <c:pt idx="739">
                  <c:v>71.19</c:v>
                </c:pt>
                <c:pt idx="740">
                  <c:v>70.569999999999993</c:v>
                </c:pt>
                <c:pt idx="741">
                  <c:v>70.89</c:v>
                </c:pt>
                <c:pt idx="742">
                  <c:v>72.34</c:v>
                </c:pt>
                <c:pt idx="743">
                  <c:v>70.930000000000007</c:v>
                </c:pt>
                <c:pt idx="744">
                  <c:v>68.69</c:v>
                </c:pt>
                <c:pt idx="745">
                  <c:v>71.099999999999994</c:v>
                </c:pt>
                <c:pt idx="746">
                  <c:v>72.819999999999993</c:v>
                </c:pt>
                <c:pt idx="747">
                  <c:v>73.89</c:v>
                </c:pt>
                <c:pt idx="748">
                  <c:v>75.489999999999995</c:v>
                </c:pt>
                <c:pt idx="749">
                  <c:v>76.010000000000005</c:v>
                </c:pt>
                <c:pt idx="750">
                  <c:v>76.58</c:v>
                </c:pt>
                <c:pt idx="751">
                  <c:v>76.83</c:v>
                </c:pt>
                <c:pt idx="752">
                  <c:v>75.33</c:v>
                </c:pt>
                <c:pt idx="753">
                  <c:v>75.989999999999995</c:v>
                </c:pt>
                <c:pt idx="754">
                  <c:v>77</c:v>
                </c:pt>
                <c:pt idx="755">
                  <c:v>77.83</c:v>
                </c:pt>
                <c:pt idx="756">
                  <c:v>79.47</c:v>
                </c:pt>
                <c:pt idx="757">
                  <c:v>79</c:v>
                </c:pt>
                <c:pt idx="758">
                  <c:v>78.11</c:v>
                </c:pt>
                <c:pt idx="759">
                  <c:v>81.17</c:v>
                </c:pt>
                <c:pt idx="760">
                  <c:v>82.51</c:v>
                </c:pt>
                <c:pt idx="761">
                  <c:v>81.97</c:v>
                </c:pt>
                <c:pt idx="762">
                  <c:v>83.82</c:v>
                </c:pt>
                <c:pt idx="763">
                  <c:v>85.42</c:v>
                </c:pt>
                <c:pt idx="764">
                  <c:v>86.84</c:v>
                </c:pt>
                <c:pt idx="765">
                  <c:v>86.29</c:v>
                </c:pt>
                <c:pt idx="766">
                  <c:v>85.16</c:v>
                </c:pt>
                <c:pt idx="767">
                  <c:v>84.48</c:v>
                </c:pt>
                <c:pt idx="768">
                  <c:v>86.61</c:v>
                </c:pt>
                <c:pt idx="769">
                  <c:v>88.33</c:v>
                </c:pt>
                <c:pt idx="770">
                  <c:v>87.61</c:v>
                </c:pt>
                <c:pt idx="771">
                  <c:v>87.67</c:v>
                </c:pt>
                <c:pt idx="772">
                  <c:v>89.16</c:v>
                </c:pt>
                <c:pt idx="773">
                  <c:v>88.22</c:v>
                </c:pt>
                <c:pt idx="774">
                  <c:v>88.16</c:v>
                </c:pt>
                <c:pt idx="775">
                  <c:v>90.17</c:v>
                </c:pt>
                <c:pt idx="776">
                  <c:v>92.27</c:v>
                </c:pt>
                <c:pt idx="777">
                  <c:v>91.25</c:v>
                </c:pt>
                <c:pt idx="778">
                  <c:v>89.32</c:v>
                </c:pt>
                <c:pt idx="779">
                  <c:v>89.57</c:v>
                </c:pt>
                <c:pt idx="780">
                  <c:v>89.83</c:v>
                </c:pt>
                <c:pt idx="781">
                  <c:v>93.1</c:v>
                </c:pt>
                <c:pt idx="782">
                  <c:v>95.52</c:v>
                </c:pt>
                <c:pt idx="783">
                  <c:v>92.07</c:v>
                </c:pt>
                <c:pt idx="784">
                  <c:v>93.83</c:v>
                </c:pt>
                <c:pt idx="785">
                  <c:v>91.78</c:v>
                </c:pt>
                <c:pt idx="786">
                  <c:v>91.26</c:v>
                </c:pt>
                <c:pt idx="787">
                  <c:v>92.11</c:v>
                </c:pt>
                <c:pt idx="788">
                  <c:v>92.14</c:v>
                </c:pt>
                <c:pt idx="789">
                  <c:v>92.77</c:v>
                </c:pt>
                <c:pt idx="790">
                  <c:v>91.68</c:v>
                </c:pt>
                <c:pt idx="791">
                  <c:v>96.13</c:v>
                </c:pt>
                <c:pt idx="792">
                  <c:v>103.66</c:v>
                </c:pt>
                <c:pt idx="793">
                  <c:v>110.74</c:v>
                </c:pt>
                <c:pt idx="794">
                  <c:v>107.69</c:v>
                </c:pt>
                <c:pt idx="795">
                  <c:v>115.77</c:v>
                </c:pt>
                <c:pt idx="796">
                  <c:v>119.26</c:v>
                </c:pt>
                <c:pt idx="797">
                  <c:v>123.64</c:v>
                </c:pt>
                <c:pt idx="798">
                  <c:v>108.81</c:v>
                </c:pt>
                <c:pt idx="799">
                  <c:v>105.93</c:v>
                </c:pt>
                <c:pt idx="800">
                  <c:v>109.31</c:v>
                </c:pt>
                <c:pt idx="801">
                  <c:v>103.22</c:v>
                </c:pt>
                <c:pt idx="802">
                  <c:v>96.42</c:v>
                </c:pt>
                <c:pt idx="803">
                  <c:v>94.85</c:v>
                </c:pt>
                <c:pt idx="804">
                  <c:v>102.97</c:v>
                </c:pt>
                <c:pt idx="805">
                  <c:v>104.69</c:v>
                </c:pt>
                <c:pt idx="806">
                  <c:v>112.14</c:v>
                </c:pt>
                <c:pt idx="807">
                  <c:v>111.03</c:v>
                </c:pt>
                <c:pt idx="808">
                  <c:v>114.89</c:v>
                </c:pt>
                <c:pt idx="809">
                  <c:v>114.2</c:v>
                </c:pt>
                <c:pt idx="810">
                  <c:v>116.2</c:v>
                </c:pt>
                <c:pt idx="811">
                  <c:v>107.55</c:v>
                </c:pt>
                <c:pt idx="812">
                  <c:v>104.25</c:v>
                </c:pt>
                <c:pt idx="813">
                  <c:v>107.81</c:v>
                </c:pt>
                <c:pt idx="814">
                  <c:v>100.53</c:v>
                </c:pt>
                <c:pt idx="815">
                  <c:v>99.32</c:v>
                </c:pt>
                <c:pt idx="816">
                  <c:v>103.29</c:v>
                </c:pt>
                <c:pt idx="817">
                  <c:v>101.98</c:v>
                </c:pt>
                <c:pt idx="818">
                  <c:v>96.39</c:v>
                </c:pt>
                <c:pt idx="819">
                  <c:v>96.05</c:v>
                </c:pt>
                <c:pt idx="820">
                  <c:v>98.35</c:v>
                </c:pt>
                <c:pt idx="821">
                  <c:v>94.22</c:v>
                </c:pt>
                <c:pt idx="822">
                  <c:v>100.52</c:v>
                </c:pt>
                <c:pt idx="823">
                  <c:v>104.26</c:v>
                </c:pt>
                <c:pt idx="824">
                  <c:v>106.84</c:v>
                </c:pt>
                <c:pt idx="825">
                  <c:v>108.24</c:v>
                </c:pt>
                <c:pt idx="826">
                  <c:v>102.54</c:v>
                </c:pt>
                <c:pt idx="827">
                  <c:v>102.56</c:v>
                </c:pt>
                <c:pt idx="828">
                  <c:v>103.89</c:v>
                </c:pt>
                <c:pt idx="829">
                  <c:v>102.86</c:v>
                </c:pt>
                <c:pt idx="830">
                  <c:v>99.6</c:v>
                </c:pt>
                <c:pt idx="831">
                  <c:v>102.62</c:v>
                </c:pt>
                <c:pt idx="832">
                  <c:v>101.96</c:v>
                </c:pt>
                <c:pt idx="833">
                  <c:v>105.47</c:v>
                </c:pt>
                <c:pt idx="834">
                  <c:v>104.59</c:v>
                </c:pt>
                <c:pt idx="835">
                  <c:v>105.18</c:v>
                </c:pt>
                <c:pt idx="836">
                  <c:v>102.53</c:v>
                </c:pt>
                <c:pt idx="837">
                  <c:v>107.84</c:v>
                </c:pt>
                <c:pt idx="838">
                  <c:v>108.17</c:v>
                </c:pt>
                <c:pt idx="839">
                  <c:v>109.72</c:v>
                </c:pt>
                <c:pt idx="840">
                  <c:v>103.08</c:v>
                </c:pt>
                <c:pt idx="841">
                  <c:v>99.74</c:v>
                </c:pt>
                <c:pt idx="842">
                  <c:v>105.5</c:v>
                </c:pt>
                <c:pt idx="843">
                  <c:v>106.15</c:v>
                </c:pt>
                <c:pt idx="844">
                  <c:v>110.52</c:v>
                </c:pt>
                <c:pt idx="845">
                  <c:v>114.07</c:v>
                </c:pt>
                <c:pt idx="846">
                  <c:v>112.31</c:v>
                </c:pt>
                <c:pt idx="847">
                  <c:v>109.67</c:v>
                </c:pt>
                <c:pt idx="848">
                  <c:v>112.21</c:v>
                </c:pt>
                <c:pt idx="849">
                  <c:v>112.63</c:v>
                </c:pt>
                <c:pt idx="850">
                  <c:v>110.32</c:v>
                </c:pt>
                <c:pt idx="851">
                  <c:v>112.55</c:v>
                </c:pt>
                <c:pt idx="852">
                  <c:v>112.88</c:v>
                </c:pt>
                <c:pt idx="853">
                  <c:v>116.19</c:v>
                </c:pt>
                <c:pt idx="854">
                  <c:v>114.96</c:v>
                </c:pt>
                <c:pt idx="855">
                  <c:v>114.38</c:v>
                </c:pt>
                <c:pt idx="856">
                  <c:v>115.26</c:v>
                </c:pt>
                <c:pt idx="857">
                  <c:v>116.88</c:v>
                </c:pt>
                <c:pt idx="858">
                  <c:v>118.97</c:v>
                </c:pt>
                <c:pt idx="859">
                  <c:v>118.41</c:v>
                </c:pt>
                <c:pt idx="860">
                  <c:v>119.55</c:v>
                </c:pt>
                <c:pt idx="861">
                  <c:v>121.94</c:v>
                </c:pt>
                <c:pt idx="862">
                  <c:v>121.52</c:v>
                </c:pt>
                <c:pt idx="863">
                  <c:v>120.73</c:v>
                </c:pt>
                <c:pt idx="864">
                  <c:v>120.92</c:v>
                </c:pt>
                <c:pt idx="865">
                  <c:v>118.92</c:v>
                </c:pt>
                <c:pt idx="866">
                  <c:v>115.32</c:v>
                </c:pt>
                <c:pt idx="867">
                  <c:v>117.56</c:v>
                </c:pt>
                <c:pt idx="868">
                  <c:v>109.56</c:v>
                </c:pt>
                <c:pt idx="869">
                  <c:v>110.49</c:v>
                </c:pt>
                <c:pt idx="870">
                  <c:v>106.22</c:v>
                </c:pt>
                <c:pt idx="871">
                  <c:v>105.75</c:v>
                </c:pt>
                <c:pt idx="872">
                  <c:v>109.07</c:v>
                </c:pt>
                <c:pt idx="873">
                  <c:v>111.44</c:v>
                </c:pt>
                <c:pt idx="874">
                  <c:v>113.66</c:v>
                </c:pt>
                <c:pt idx="875">
                  <c:v>111.65</c:v>
                </c:pt>
                <c:pt idx="876">
                  <c:v>107.76</c:v>
                </c:pt>
                <c:pt idx="877">
                  <c:v>110.3</c:v>
                </c:pt>
                <c:pt idx="878">
                  <c:v>101.55</c:v>
                </c:pt>
                <c:pt idx="879">
                  <c:v>100.31</c:v>
                </c:pt>
                <c:pt idx="880">
                  <c:v>104.62</c:v>
                </c:pt>
                <c:pt idx="881">
                  <c:v>106.78</c:v>
                </c:pt>
                <c:pt idx="882">
                  <c:v>106.09</c:v>
                </c:pt>
                <c:pt idx="883">
                  <c:v>97.69</c:v>
                </c:pt>
                <c:pt idx="884">
                  <c:v>98.44</c:v>
                </c:pt>
                <c:pt idx="885">
                  <c:v>97.79</c:v>
                </c:pt>
                <c:pt idx="886">
                  <c:v>99.59</c:v>
                </c:pt>
                <c:pt idx="887">
                  <c:v>104.48</c:v>
                </c:pt>
                <c:pt idx="888">
                  <c:v>106.12</c:v>
                </c:pt>
                <c:pt idx="889">
                  <c:v>104.45</c:v>
                </c:pt>
                <c:pt idx="890">
                  <c:v>98.44</c:v>
                </c:pt>
                <c:pt idx="891">
                  <c:v>97.71</c:v>
                </c:pt>
                <c:pt idx="892">
                  <c:v>99.83</c:v>
                </c:pt>
                <c:pt idx="893">
                  <c:v>97.74</c:v>
                </c:pt>
                <c:pt idx="894">
                  <c:v>100.03</c:v>
                </c:pt>
                <c:pt idx="895">
                  <c:v>99.11</c:v>
                </c:pt>
                <c:pt idx="896">
                  <c:v>101.31</c:v>
                </c:pt>
                <c:pt idx="897">
                  <c:v>96.59</c:v>
                </c:pt>
              </c:numCache>
            </c:numRef>
          </c:val>
          <c:smooth val="0"/>
          <c:extLst>
            <c:ext xmlns:c16="http://schemas.microsoft.com/office/drawing/2014/chart" uri="{C3380CC4-5D6E-409C-BE32-E72D297353CC}">
              <c16:uniqueId val="{00000000-E723-4785-896B-D8BE8FBF10EC}"/>
            </c:ext>
          </c:extLst>
        </c:ser>
        <c:ser>
          <c:idx val="1"/>
          <c:order val="1"/>
          <c:tx>
            <c:strRef>
              <c:f>Sheet1!$C$1</c:f>
              <c:strCache>
                <c:ptCount val="1"/>
                <c:pt idx="0">
                  <c:v>Forward</c:v>
                </c:pt>
              </c:strCache>
            </c:strRef>
          </c:tx>
          <c:spPr>
            <a:ln w="28575" cap="rnd">
              <a:solidFill>
                <a:schemeClr val="accent2"/>
              </a:solidFill>
              <a:round/>
            </a:ln>
            <a:effectLst/>
          </c:spPr>
          <c:marker>
            <c:symbol val="none"/>
          </c:marker>
          <c:cat>
            <c:numRef>
              <c:f>Sheet1!$A$2:$A$961</c:f>
              <c:numCache>
                <c:formatCode>m/d/yyyy</c:formatCode>
                <c:ptCount val="960"/>
                <c:pt idx="0">
                  <c:v>43467</c:v>
                </c:pt>
                <c:pt idx="1">
                  <c:v>43468</c:v>
                </c:pt>
                <c:pt idx="2">
                  <c:v>43469</c:v>
                </c:pt>
                <c:pt idx="3">
                  <c:v>43472</c:v>
                </c:pt>
                <c:pt idx="4">
                  <c:v>43473</c:v>
                </c:pt>
                <c:pt idx="5">
                  <c:v>43474</c:v>
                </c:pt>
                <c:pt idx="6">
                  <c:v>43475</c:v>
                </c:pt>
                <c:pt idx="7">
                  <c:v>43476</c:v>
                </c:pt>
                <c:pt idx="8">
                  <c:v>43479</c:v>
                </c:pt>
                <c:pt idx="9">
                  <c:v>43480</c:v>
                </c:pt>
                <c:pt idx="10">
                  <c:v>43481</c:v>
                </c:pt>
                <c:pt idx="11">
                  <c:v>43482</c:v>
                </c:pt>
                <c:pt idx="12">
                  <c:v>43483</c:v>
                </c:pt>
                <c:pt idx="13">
                  <c:v>43487</c:v>
                </c:pt>
                <c:pt idx="14">
                  <c:v>43488</c:v>
                </c:pt>
                <c:pt idx="15">
                  <c:v>43489</c:v>
                </c:pt>
                <c:pt idx="16">
                  <c:v>43490</c:v>
                </c:pt>
                <c:pt idx="17">
                  <c:v>43493</c:v>
                </c:pt>
                <c:pt idx="18">
                  <c:v>43494</c:v>
                </c:pt>
                <c:pt idx="19">
                  <c:v>43495</c:v>
                </c:pt>
                <c:pt idx="20">
                  <c:v>43496</c:v>
                </c:pt>
                <c:pt idx="21">
                  <c:v>43497</c:v>
                </c:pt>
                <c:pt idx="22">
                  <c:v>43500</c:v>
                </c:pt>
                <c:pt idx="23">
                  <c:v>43501</c:v>
                </c:pt>
                <c:pt idx="24">
                  <c:v>43502</c:v>
                </c:pt>
                <c:pt idx="25">
                  <c:v>43503</c:v>
                </c:pt>
                <c:pt idx="26">
                  <c:v>43504</c:v>
                </c:pt>
                <c:pt idx="27">
                  <c:v>43507</c:v>
                </c:pt>
                <c:pt idx="28">
                  <c:v>43508</c:v>
                </c:pt>
                <c:pt idx="29">
                  <c:v>43509</c:v>
                </c:pt>
                <c:pt idx="30">
                  <c:v>43510</c:v>
                </c:pt>
                <c:pt idx="31">
                  <c:v>43511</c:v>
                </c:pt>
                <c:pt idx="32">
                  <c:v>43515</c:v>
                </c:pt>
                <c:pt idx="33">
                  <c:v>43516</c:v>
                </c:pt>
                <c:pt idx="34">
                  <c:v>43517</c:v>
                </c:pt>
                <c:pt idx="35">
                  <c:v>43518</c:v>
                </c:pt>
                <c:pt idx="36">
                  <c:v>43521</c:v>
                </c:pt>
                <c:pt idx="37">
                  <c:v>43522</c:v>
                </c:pt>
                <c:pt idx="38">
                  <c:v>43523</c:v>
                </c:pt>
                <c:pt idx="39">
                  <c:v>43524</c:v>
                </c:pt>
                <c:pt idx="40">
                  <c:v>43525</c:v>
                </c:pt>
                <c:pt idx="41">
                  <c:v>43528</c:v>
                </c:pt>
                <c:pt idx="42">
                  <c:v>43529</c:v>
                </c:pt>
                <c:pt idx="43">
                  <c:v>43530</c:v>
                </c:pt>
                <c:pt idx="44">
                  <c:v>43531</c:v>
                </c:pt>
                <c:pt idx="45">
                  <c:v>43532</c:v>
                </c:pt>
                <c:pt idx="46">
                  <c:v>43535</c:v>
                </c:pt>
                <c:pt idx="47">
                  <c:v>43536</c:v>
                </c:pt>
                <c:pt idx="48">
                  <c:v>43537</c:v>
                </c:pt>
                <c:pt idx="49">
                  <c:v>43538</c:v>
                </c:pt>
                <c:pt idx="50">
                  <c:v>43539</c:v>
                </c:pt>
                <c:pt idx="51">
                  <c:v>43542</c:v>
                </c:pt>
                <c:pt idx="52">
                  <c:v>43543</c:v>
                </c:pt>
                <c:pt idx="53">
                  <c:v>43544</c:v>
                </c:pt>
                <c:pt idx="54">
                  <c:v>43545</c:v>
                </c:pt>
                <c:pt idx="55">
                  <c:v>43546</c:v>
                </c:pt>
                <c:pt idx="56">
                  <c:v>43549</c:v>
                </c:pt>
                <c:pt idx="57">
                  <c:v>43550</c:v>
                </c:pt>
                <c:pt idx="58">
                  <c:v>43551</c:v>
                </c:pt>
                <c:pt idx="59">
                  <c:v>43552</c:v>
                </c:pt>
                <c:pt idx="60">
                  <c:v>43553</c:v>
                </c:pt>
                <c:pt idx="61">
                  <c:v>43556</c:v>
                </c:pt>
                <c:pt idx="62">
                  <c:v>43557</c:v>
                </c:pt>
                <c:pt idx="63">
                  <c:v>43558</c:v>
                </c:pt>
                <c:pt idx="64">
                  <c:v>43559</c:v>
                </c:pt>
                <c:pt idx="65">
                  <c:v>43560</c:v>
                </c:pt>
                <c:pt idx="66">
                  <c:v>43563</c:v>
                </c:pt>
                <c:pt idx="67">
                  <c:v>43564</c:v>
                </c:pt>
                <c:pt idx="68">
                  <c:v>43565</c:v>
                </c:pt>
                <c:pt idx="69">
                  <c:v>43566</c:v>
                </c:pt>
                <c:pt idx="70">
                  <c:v>43567</c:v>
                </c:pt>
                <c:pt idx="71">
                  <c:v>43570</c:v>
                </c:pt>
                <c:pt idx="72">
                  <c:v>43571</c:v>
                </c:pt>
                <c:pt idx="73">
                  <c:v>43572</c:v>
                </c:pt>
                <c:pt idx="74">
                  <c:v>43573</c:v>
                </c:pt>
                <c:pt idx="75">
                  <c:v>43577</c:v>
                </c:pt>
                <c:pt idx="76">
                  <c:v>43578</c:v>
                </c:pt>
                <c:pt idx="77">
                  <c:v>43579</c:v>
                </c:pt>
                <c:pt idx="78">
                  <c:v>43580</c:v>
                </c:pt>
                <c:pt idx="79">
                  <c:v>43581</c:v>
                </c:pt>
                <c:pt idx="80">
                  <c:v>43584</c:v>
                </c:pt>
                <c:pt idx="81">
                  <c:v>43585</c:v>
                </c:pt>
                <c:pt idx="82">
                  <c:v>43586</c:v>
                </c:pt>
                <c:pt idx="83">
                  <c:v>43587</c:v>
                </c:pt>
                <c:pt idx="84">
                  <c:v>43588</c:v>
                </c:pt>
                <c:pt idx="85">
                  <c:v>43591</c:v>
                </c:pt>
                <c:pt idx="86">
                  <c:v>43592</c:v>
                </c:pt>
                <c:pt idx="87">
                  <c:v>43593</c:v>
                </c:pt>
                <c:pt idx="88">
                  <c:v>43594</c:v>
                </c:pt>
                <c:pt idx="89">
                  <c:v>43595</c:v>
                </c:pt>
                <c:pt idx="90">
                  <c:v>43598</c:v>
                </c:pt>
                <c:pt idx="91">
                  <c:v>43599</c:v>
                </c:pt>
                <c:pt idx="92">
                  <c:v>43600</c:v>
                </c:pt>
                <c:pt idx="93">
                  <c:v>43601</c:v>
                </c:pt>
                <c:pt idx="94">
                  <c:v>43602</c:v>
                </c:pt>
                <c:pt idx="95">
                  <c:v>43605</c:v>
                </c:pt>
                <c:pt idx="96">
                  <c:v>43606</c:v>
                </c:pt>
                <c:pt idx="97">
                  <c:v>43607</c:v>
                </c:pt>
                <c:pt idx="98">
                  <c:v>43608</c:v>
                </c:pt>
                <c:pt idx="99">
                  <c:v>43609</c:v>
                </c:pt>
                <c:pt idx="100">
                  <c:v>43613</c:v>
                </c:pt>
                <c:pt idx="101">
                  <c:v>43614</c:v>
                </c:pt>
                <c:pt idx="102">
                  <c:v>43615</c:v>
                </c:pt>
                <c:pt idx="103">
                  <c:v>43616</c:v>
                </c:pt>
                <c:pt idx="104">
                  <c:v>43619</c:v>
                </c:pt>
                <c:pt idx="105">
                  <c:v>43620</c:v>
                </c:pt>
                <c:pt idx="106">
                  <c:v>43621</c:v>
                </c:pt>
                <c:pt idx="107">
                  <c:v>43622</c:v>
                </c:pt>
                <c:pt idx="108">
                  <c:v>43623</c:v>
                </c:pt>
                <c:pt idx="109">
                  <c:v>43626</c:v>
                </c:pt>
                <c:pt idx="110">
                  <c:v>43627</c:v>
                </c:pt>
                <c:pt idx="111">
                  <c:v>43628</c:v>
                </c:pt>
                <c:pt idx="112">
                  <c:v>43629</c:v>
                </c:pt>
                <c:pt idx="113">
                  <c:v>43630</c:v>
                </c:pt>
                <c:pt idx="114">
                  <c:v>43633</c:v>
                </c:pt>
                <c:pt idx="115">
                  <c:v>43634</c:v>
                </c:pt>
                <c:pt idx="116">
                  <c:v>43635</c:v>
                </c:pt>
                <c:pt idx="117">
                  <c:v>43636</c:v>
                </c:pt>
                <c:pt idx="118">
                  <c:v>43637</c:v>
                </c:pt>
                <c:pt idx="119">
                  <c:v>43640</c:v>
                </c:pt>
                <c:pt idx="120">
                  <c:v>43641</c:v>
                </c:pt>
                <c:pt idx="121">
                  <c:v>43642</c:v>
                </c:pt>
                <c:pt idx="122">
                  <c:v>43643</c:v>
                </c:pt>
                <c:pt idx="123">
                  <c:v>43644</c:v>
                </c:pt>
                <c:pt idx="124">
                  <c:v>43647</c:v>
                </c:pt>
                <c:pt idx="125">
                  <c:v>43648</c:v>
                </c:pt>
                <c:pt idx="126">
                  <c:v>43649</c:v>
                </c:pt>
                <c:pt idx="127">
                  <c:v>43654</c:v>
                </c:pt>
                <c:pt idx="128">
                  <c:v>43655</c:v>
                </c:pt>
                <c:pt idx="129">
                  <c:v>43656</c:v>
                </c:pt>
                <c:pt idx="130">
                  <c:v>43657</c:v>
                </c:pt>
                <c:pt idx="131">
                  <c:v>43658</c:v>
                </c:pt>
                <c:pt idx="132">
                  <c:v>43661</c:v>
                </c:pt>
                <c:pt idx="133">
                  <c:v>43662</c:v>
                </c:pt>
                <c:pt idx="134">
                  <c:v>43663</c:v>
                </c:pt>
                <c:pt idx="135">
                  <c:v>43664</c:v>
                </c:pt>
                <c:pt idx="136">
                  <c:v>43665</c:v>
                </c:pt>
                <c:pt idx="137">
                  <c:v>43668</c:v>
                </c:pt>
                <c:pt idx="138">
                  <c:v>43669</c:v>
                </c:pt>
                <c:pt idx="139">
                  <c:v>43670</c:v>
                </c:pt>
                <c:pt idx="140">
                  <c:v>43671</c:v>
                </c:pt>
                <c:pt idx="141">
                  <c:v>43672</c:v>
                </c:pt>
                <c:pt idx="142">
                  <c:v>43675</c:v>
                </c:pt>
                <c:pt idx="143">
                  <c:v>43676</c:v>
                </c:pt>
                <c:pt idx="144">
                  <c:v>43677</c:v>
                </c:pt>
                <c:pt idx="145">
                  <c:v>43678</c:v>
                </c:pt>
                <c:pt idx="146">
                  <c:v>43679</c:v>
                </c:pt>
                <c:pt idx="147">
                  <c:v>43682</c:v>
                </c:pt>
                <c:pt idx="148">
                  <c:v>43683</c:v>
                </c:pt>
                <c:pt idx="149">
                  <c:v>43684</c:v>
                </c:pt>
                <c:pt idx="150">
                  <c:v>43685</c:v>
                </c:pt>
                <c:pt idx="151">
                  <c:v>43686</c:v>
                </c:pt>
                <c:pt idx="152">
                  <c:v>43689</c:v>
                </c:pt>
                <c:pt idx="153">
                  <c:v>43690</c:v>
                </c:pt>
                <c:pt idx="154">
                  <c:v>43691</c:v>
                </c:pt>
                <c:pt idx="155">
                  <c:v>43692</c:v>
                </c:pt>
                <c:pt idx="156">
                  <c:v>43693</c:v>
                </c:pt>
                <c:pt idx="157">
                  <c:v>43696</c:v>
                </c:pt>
                <c:pt idx="158">
                  <c:v>43697</c:v>
                </c:pt>
                <c:pt idx="159">
                  <c:v>43698</c:v>
                </c:pt>
                <c:pt idx="160">
                  <c:v>43699</c:v>
                </c:pt>
                <c:pt idx="161">
                  <c:v>43700</c:v>
                </c:pt>
                <c:pt idx="162">
                  <c:v>43703</c:v>
                </c:pt>
                <c:pt idx="163">
                  <c:v>43704</c:v>
                </c:pt>
                <c:pt idx="164">
                  <c:v>43705</c:v>
                </c:pt>
                <c:pt idx="165">
                  <c:v>43706</c:v>
                </c:pt>
                <c:pt idx="166">
                  <c:v>43707</c:v>
                </c:pt>
                <c:pt idx="167">
                  <c:v>43711</c:v>
                </c:pt>
                <c:pt idx="168">
                  <c:v>43712</c:v>
                </c:pt>
                <c:pt idx="169">
                  <c:v>43713</c:v>
                </c:pt>
                <c:pt idx="170">
                  <c:v>43714</c:v>
                </c:pt>
                <c:pt idx="171">
                  <c:v>43717</c:v>
                </c:pt>
                <c:pt idx="172">
                  <c:v>43718</c:v>
                </c:pt>
                <c:pt idx="173">
                  <c:v>43719</c:v>
                </c:pt>
                <c:pt idx="174">
                  <c:v>43720</c:v>
                </c:pt>
                <c:pt idx="175">
                  <c:v>43721</c:v>
                </c:pt>
                <c:pt idx="176">
                  <c:v>43724</c:v>
                </c:pt>
                <c:pt idx="177">
                  <c:v>43725</c:v>
                </c:pt>
                <c:pt idx="178">
                  <c:v>43726</c:v>
                </c:pt>
                <c:pt idx="179">
                  <c:v>43727</c:v>
                </c:pt>
                <c:pt idx="180">
                  <c:v>43728</c:v>
                </c:pt>
                <c:pt idx="181">
                  <c:v>43731</c:v>
                </c:pt>
                <c:pt idx="182">
                  <c:v>43732</c:v>
                </c:pt>
                <c:pt idx="183">
                  <c:v>43733</c:v>
                </c:pt>
                <c:pt idx="184">
                  <c:v>43734</c:v>
                </c:pt>
                <c:pt idx="185">
                  <c:v>43735</c:v>
                </c:pt>
                <c:pt idx="186">
                  <c:v>43738</c:v>
                </c:pt>
                <c:pt idx="187">
                  <c:v>43739</c:v>
                </c:pt>
                <c:pt idx="188">
                  <c:v>43740</c:v>
                </c:pt>
                <c:pt idx="189">
                  <c:v>43741</c:v>
                </c:pt>
                <c:pt idx="190">
                  <c:v>43742</c:v>
                </c:pt>
                <c:pt idx="191">
                  <c:v>43745</c:v>
                </c:pt>
                <c:pt idx="192">
                  <c:v>43746</c:v>
                </c:pt>
                <c:pt idx="193">
                  <c:v>43747</c:v>
                </c:pt>
                <c:pt idx="194">
                  <c:v>43748</c:v>
                </c:pt>
                <c:pt idx="195">
                  <c:v>43749</c:v>
                </c:pt>
                <c:pt idx="196">
                  <c:v>43752</c:v>
                </c:pt>
                <c:pt idx="197">
                  <c:v>43753</c:v>
                </c:pt>
                <c:pt idx="198">
                  <c:v>43754</c:v>
                </c:pt>
                <c:pt idx="199">
                  <c:v>43755</c:v>
                </c:pt>
                <c:pt idx="200">
                  <c:v>43756</c:v>
                </c:pt>
                <c:pt idx="201">
                  <c:v>43759</c:v>
                </c:pt>
                <c:pt idx="202">
                  <c:v>43760</c:v>
                </c:pt>
                <c:pt idx="203">
                  <c:v>43761</c:v>
                </c:pt>
                <c:pt idx="204">
                  <c:v>43762</c:v>
                </c:pt>
                <c:pt idx="205">
                  <c:v>43763</c:v>
                </c:pt>
                <c:pt idx="206">
                  <c:v>43766</c:v>
                </c:pt>
                <c:pt idx="207">
                  <c:v>43767</c:v>
                </c:pt>
                <c:pt idx="208">
                  <c:v>43768</c:v>
                </c:pt>
                <c:pt idx="209">
                  <c:v>43769</c:v>
                </c:pt>
                <c:pt idx="210">
                  <c:v>43770</c:v>
                </c:pt>
                <c:pt idx="211">
                  <c:v>43773</c:v>
                </c:pt>
                <c:pt idx="212">
                  <c:v>43774</c:v>
                </c:pt>
                <c:pt idx="213">
                  <c:v>43775</c:v>
                </c:pt>
                <c:pt idx="214">
                  <c:v>43776</c:v>
                </c:pt>
                <c:pt idx="215">
                  <c:v>43777</c:v>
                </c:pt>
                <c:pt idx="216">
                  <c:v>43781</c:v>
                </c:pt>
                <c:pt idx="217">
                  <c:v>43782</c:v>
                </c:pt>
                <c:pt idx="218">
                  <c:v>43783</c:v>
                </c:pt>
                <c:pt idx="219">
                  <c:v>43784</c:v>
                </c:pt>
                <c:pt idx="220">
                  <c:v>43787</c:v>
                </c:pt>
                <c:pt idx="221">
                  <c:v>43788</c:v>
                </c:pt>
                <c:pt idx="222">
                  <c:v>43789</c:v>
                </c:pt>
                <c:pt idx="223">
                  <c:v>43790</c:v>
                </c:pt>
                <c:pt idx="224">
                  <c:v>43791</c:v>
                </c:pt>
                <c:pt idx="225">
                  <c:v>43794</c:v>
                </c:pt>
                <c:pt idx="226">
                  <c:v>43795</c:v>
                </c:pt>
                <c:pt idx="227">
                  <c:v>43796</c:v>
                </c:pt>
                <c:pt idx="228">
                  <c:v>43798</c:v>
                </c:pt>
                <c:pt idx="229">
                  <c:v>43801</c:v>
                </c:pt>
                <c:pt idx="230">
                  <c:v>43802</c:v>
                </c:pt>
                <c:pt idx="231">
                  <c:v>43803</c:v>
                </c:pt>
                <c:pt idx="232">
                  <c:v>43804</c:v>
                </c:pt>
                <c:pt idx="233">
                  <c:v>43805</c:v>
                </c:pt>
                <c:pt idx="234">
                  <c:v>43808</c:v>
                </c:pt>
                <c:pt idx="235">
                  <c:v>43809</c:v>
                </c:pt>
                <c:pt idx="236">
                  <c:v>43810</c:v>
                </c:pt>
                <c:pt idx="237">
                  <c:v>43811</c:v>
                </c:pt>
                <c:pt idx="238">
                  <c:v>43812</c:v>
                </c:pt>
                <c:pt idx="239">
                  <c:v>43815</c:v>
                </c:pt>
                <c:pt idx="240">
                  <c:v>43816</c:v>
                </c:pt>
                <c:pt idx="241">
                  <c:v>43817</c:v>
                </c:pt>
                <c:pt idx="242">
                  <c:v>43818</c:v>
                </c:pt>
                <c:pt idx="243">
                  <c:v>43819</c:v>
                </c:pt>
                <c:pt idx="244">
                  <c:v>43822</c:v>
                </c:pt>
                <c:pt idx="245">
                  <c:v>43823</c:v>
                </c:pt>
                <c:pt idx="246">
                  <c:v>43825</c:v>
                </c:pt>
                <c:pt idx="247">
                  <c:v>43826</c:v>
                </c:pt>
                <c:pt idx="248">
                  <c:v>43829</c:v>
                </c:pt>
                <c:pt idx="249">
                  <c:v>43830</c:v>
                </c:pt>
                <c:pt idx="250">
                  <c:v>43832</c:v>
                </c:pt>
                <c:pt idx="251">
                  <c:v>43833</c:v>
                </c:pt>
                <c:pt idx="252">
                  <c:v>43836</c:v>
                </c:pt>
                <c:pt idx="253">
                  <c:v>43837</c:v>
                </c:pt>
                <c:pt idx="254">
                  <c:v>43838</c:v>
                </c:pt>
                <c:pt idx="255">
                  <c:v>43839</c:v>
                </c:pt>
                <c:pt idx="256">
                  <c:v>43840</c:v>
                </c:pt>
                <c:pt idx="257">
                  <c:v>43843</c:v>
                </c:pt>
                <c:pt idx="258">
                  <c:v>43844</c:v>
                </c:pt>
                <c:pt idx="259">
                  <c:v>43845</c:v>
                </c:pt>
                <c:pt idx="260">
                  <c:v>43846</c:v>
                </c:pt>
                <c:pt idx="261">
                  <c:v>43847</c:v>
                </c:pt>
                <c:pt idx="262">
                  <c:v>43851</c:v>
                </c:pt>
                <c:pt idx="263">
                  <c:v>43852</c:v>
                </c:pt>
                <c:pt idx="264">
                  <c:v>43853</c:v>
                </c:pt>
                <c:pt idx="265">
                  <c:v>43854</c:v>
                </c:pt>
                <c:pt idx="266">
                  <c:v>43857</c:v>
                </c:pt>
                <c:pt idx="267">
                  <c:v>43858</c:v>
                </c:pt>
                <c:pt idx="268">
                  <c:v>43859</c:v>
                </c:pt>
                <c:pt idx="269">
                  <c:v>43860</c:v>
                </c:pt>
                <c:pt idx="270">
                  <c:v>43861</c:v>
                </c:pt>
                <c:pt idx="271">
                  <c:v>43864</c:v>
                </c:pt>
                <c:pt idx="272">
                  <c:v>43865</c:v>
                </c:pt>
                <c:pt idx="273">
                  <c:v>43866</c:v>
                </c:pt>
                <c:pt idx="274">
                  <c:v>43867</c:v>
                </c:pt>
                <c:pt idx="275">
                  <c:v>43868</c:v>
                </c:pt>
                <c:pt idx="276">
                  <c:v>43871</c:v>
                </c:pt>
                <c:pt idx="277">
                  <c:v>43872</c:v>
                </c:pt>
                <c:pt idx="278">
                  <c:v>43873</c:v>
                </c:pt>
                <c:pt idx="279">
                  <c:v>43874</c:v>
                </c:pt>
                <c:pt idx="280">
                  <c:v>43875</c:v>
                </c:pt>
                <c:pt idx="281">
                  <c:v>43879</c:v>
                </c:pt>
                <c:pt idx="282">
                  <c:v>43880</c:v>
                </c:pt>
                <c:pt idx="283">
                  <c:v>43881</c:v>
                </c:pt>
                <c:pt idx="284">
                  <c:v>43882</c:v>
                </c:pt>
                <c:pt idx="285">
                  <c:v>43885</c:v>
                </c:pt>
                <c:pt idx="286">
                  <c:v>43886</c:v>
                </c:pt>
                <c:pt idx="287">
                  <c:v>43887</c:v>
                </c:pt>
                <c:pt idx="288">
                  <c:v>43888</c:v>
                </c:pt>
                <c:pt idx="289">
                  <c:v>43889</c:v>
                </c:pt>
                <c:pt idx="290">
                  <c:v>43892</c:v>
                </c:pt>
                <c:pt idx="291">
                  <c:v>43893</c:v>
                </c:pt>
                <c:pt idx="292">
                  <c:v>43894</c:v>
                </c:pt>
                <c:pt idx="293">
                  <c:v>43895</c:v>
                </c:pt>
                <c:pt idx="294">
                  <c:v>43896</c:v>
                </c:pt>
                <c:pt idx="295">
                  <c:v>43899</c:v>
                </c:pt>
                <c:pt idx="296">
                  <c:v>43900</c:v>
                </c:pt>
                <c:pt idx="297">
                  <c:v>43901</c:v>
                </c:pt>
                <c:pt idx="298">
                  <c:v>43902</c:v>
                </c:pt>
                <c:pt idx="299">
                  <c:v>43903</c:v>
                </c:pt>
                <c:pt idx="300">
                  <c:v>43906</c:v>
                </c:pt>
                <c:pt idx="301">
                  <c:v>43907</c:v>
                </c:pt>
                <c:pt idx="302">
                  <c:v>43908</c:v>
                </c:pt>
                <c:pt idx="303">
                  <c:v>43909</c:v>
                </c:pt>
                <c:pt idx="304">
                  <c:v>43910</c:v>
                </c:pt>
                <c:pt idx="305">
                  <c:v>43913</c:v>
                </c:pt>
                <c:pt idx="306">
                  <c:v>43914</c:v>
                </c:pt>
                <c:pt idx="307">
                  <c:v>43915</c:v>
                </c:pt>
                <c:pt idx="308">
                  <c:v>43916</c:v>
                </c:pt>
                <c:pt idx="309">
                  <c:v>43917</c:v>
                </c:pt>
                <c:pt idx="310">
                  <c:v>43920</c:v>
                </c:pt>
                <c:pt idx="311">
                  <c:v>43921</c:v>
                </c:pt>
                <c:pt idx="312">
                  <c:v>43922</c:v>
                </c:pt>
                <c:pt idx="313">
                  <c:v>43923</c:v>
                </c:pt>
                <c:pt idx="314">
                  <c:v>43924</c:v>
                </c:pt>
                <c:pt idx="315">
                  <c:v>43927</c:v>
                </c:pt>
                <c:pt idx="316">
                  <c:v>43928</c:v>
                </c:pt>
                <c:pt idx="317">
                  <c:v>43929</c:v>
                </c:pt>
                <c:pt idx="318">
                  <c:v>43930</c:v>
                </c:pt>
                <c:pt idx="319">
                  <c:v>43934</c:v>
                </c:pt>
                <c:pt idx="320">
                  <c:v>43935</c:v>
                </c:pt>
                <c:pt idx="321">
                  <c:v>43936</c:v>
                </c:pt>
                <c:pt idx="322">
                  <c:v>43937</c:v>
                </c:pt>
                <c:pt idx="323">
                  <c:v>43938</c:v>
                </c:pt>
                <c:pt idx="324">
                  <c:v>43941</c:v>
                </c:pt>
                <c:pt idx="325">
                  <c:v>43942</c:v>
                </c:pt>
                <c:pt idx="326">
                  <c:v>43943</c:v>
                </c:pt>
                <c:pt idx="327">
                  <c:v>43944</c:v>
                </c:pt>
                <c:pt idx="328">
                  <c:v>43945</c:v>
                </c:pt>
                <c:pt idx="329">
                  <c:v>43948</c:v>
                </c:pt>
                <c:pt idx="330">
                  <c:v>43949</c:v>
                </c:pt>
                <c:pt idx="331">
                  <c:v>43950</c:v>
                </c:pt>
                <c:pt idx="332">
                  <c:v>43951</c:v>
                </c:pt>
                <c:pt idx="333">
                  <c:v>43952</c:v>
                </c:pt>
                <c:pt idx="334">
                  <c:v>43955</c:v>
                </c:pt>
                <c:pt idx="335">
                  <c:v>43956</c:v>
                </c:pt>
                <c:pt idx="336">
                  <c:v>43957</c:v>
                </c:pt>
                <c:pt idx="337">
                  <c:v>43958</c:v>
                </c:pt>
                <c:pt idx="338">
                  <c:v>43959</c:v>
                </c:pt>
                <c:pt idx="339">
                  <c:v>43962</c:v>
                </c:pt>
                <c:pt idx="340">
                  <c:v>43963</c:v>
                </c:pt>
                <c:pt idx="341">
                  <c:v>43964</c:v>
                </c:pt>
                <c:pt idx="342">
                  <c:v>43965</c:v>
                </c:pt>
                <c:pt idx="343">
                  <c:v>43966</c:v>
                </c:pt>
                <c:pt idx="344">
                  <c:v>43969</c:v>
                </c:pt>
                <c:pt idx="345">
                  <c:v>43970</c:v>
                </c:pt>
                <c:pt idx="346">
                  <c:v>43971</c:v>
                </c:pt>
                <c:pt idx="347">
                  <c:v>43972</c:v>
                </c:pt>
                <c:pt idx="348">
                  <c:v>43973</c:v>
                </c:pt>
                <c:pt idx="349">
                  <c:v>43977</c:v>
                </c:pt>
                <c:pt idx="350">
                  <c:v>43978</c:v>
                </c:pt>
                <c:pt idx="351">
                  <c:v>43979</c:v>
                </c:pt>
                <c:pt idx="352">
                  <c:v>43980</c:v>
                </c:pt>
                <c:pt idx="353">
                  <c:v>43983</c:v>
                </c:pt>
                <c:pt idx="354">
                  <c:v>43984</c:v>
                </c:pt>
                <c:pt idx="355">
                  <c:v>43985</c:v>
                </c:pt>
                <c:pt idx="356">
                  <c:v>43986</c:v>
                </c:pt>
                <c:pt idx="357">
                  <c:v>43987</c:v>
                </c:pt>
                <c:pt idx="358">
                  <c:v>43990</c:v>
                </c:pt>
                <c:pt idx="359">
                  <c:v>43991</c:v>
                </c:pt>
                <c:pt idx="360">
                  <c:v>43992</c:v>
                </c:pt>
                <c:pt idx="361">
                  <c:v>43993</c:v>
                </c:pt>
                <c:pt idx="362">
                  <c:v>43994</c:v>
                </c:pt>
                <c:pt idx="363">
                  <c:v>43997</c:v>
                </c:pt>
                <c:pt idx="364">
                  <c:v>43998</c:v>
                </c:pt>
                <c:pt idx="365">
                  <c:v>43999</c:v>
                </c:pt>
                <c:pt idx="366">
                  <c:v>44000</c:v>
                </c:pt>
                <c:pt idx="367">
                  <c:v>44001</c:v>
                </c:pt>
                <c:pt idx="368">
                  <c:v>44004</c:v>
                </c:pt>
                <c:pt idx="369">
                  <c:v>44005</c:v>
                </c:pt>
                <c:pt idx="370">
                  <c:v>44006</c:v>
                </c:pt>
                <c:pt idx="371">
                  <c:v>44007</c:v>
                </c:pt>
                <c:pt idx="372">
                  <c:v>44008</c:v>
                </c:pt>
                <c:pt idx="373">
                  <c:v>44011</c:v>
                </c:pt>
                <c:pt idx="374">
                  <c:v>44012</c:v>
                </c:pt>
                <c:pt idx="375">
                  <c:v>44013</c:v>
                </c:pt>
                <c:pt idx="376">
                  <c:v>44014</c:v>
                </c:pt>
                <c:pt idx="377">
                  <c:v>44018</c:v>
                </c:pt>
                <c:pt idx="378">
                  <c:v>44019</c:v>
                </c:pt>
                <c:pt idx="379">
                  <c:v>44020</c:v>
                </c:pt>
                <c:pt idx="380">
                  <c:v>44021</c:v>
                </c:pt>
                <c:pt idx="381">
                  <c:v>44022</c:v>
                </c:pt>
                <c:pt idx="382">
                  <c:v>44025</c:v>
                </c:pt>
                <c:pt idx="383">
                  <c:v>44026</c:v>
                </c:pt>
                <c:pt idx="384">
                  <c:v>44027</c:v>
                </c:pt>
                <c:pt idx="385">
                  <c:v>44028</c:v>
                </c:pt>
                <c:pt idx="386">
                  <c:v>44029</c:v>
                </c:pt>
                <c:pt idx="387">
                  <c:v>44032</c:v>
                </c:pt>
                <c:pt idx="388">
                  <c:v>44033</c:v>
                </c:pt>
                <c:pt idx="389">
                  <c:v>44034</c:v>
                </c:pt>
                <c:pt idx="390">
                  <c:v>44035</c:v>
                </c:pt>
                <c:pt idx="391">
                  <c:v>44036</c:v>
                </c:pt>
                <c:pt idx="392">
                  <c:v>44039</c:v>
                </c:pt>
                <c:pt idx="393">
                  <c:v>44040</c:v>
                </c:pt>
                <c:pt idx="394">
                  <c:v>44041</c:v>
                </c:pt>
                <c:pt idx="395">
                  <c:v>44042</c:v>
                </c:pt>
                <c:pt idx="396">
                  <c:v>44043</c:v>
                </c:pt>
                <c:pt idx="397">
                  <c:v>44046</c:v>
                </c:pt>
                <c:pt idx="398">
                  <c:v>44047</c:v>
                </c:pt>
                <c:pt idx="399">
                  <c:v>44048</c:v>
                </c:pt>
                <c:pt idx="400">
                  <c:v>44049</c:v>
                </c:pt>
                <c:pt idx="401">
                  <c:v>44050</c:v>
                </c:pt>
                <c:pt idx="402">
                  <c:v>44053</c:v>
                </c:pt>
                <c:pt idx="403">
                  <c:v>44054</c:v>
                </c:pt>
                <c:pt idx="404">
                  <c:v>44055</c:v>
                </c:pt>
                <c:pt idx="405">
                  <c:v>44056</c:v>
                </c:pt>
                <c:pt idx="406">
                  <c:v>44057</c:v>
                </c:pt>
                <c:pt idx="407">
                  <c:v>44060</c:v>
                </c:pt>
                <c:pt idx="408">
                  <c:v>44061</c:v>
                </c:pt>
                <c:pt idx="409">
                  <c:v>44062</c:v>
                </c:pt>
                <c:pt idx="410">
                  <c:v>44063</c:v>
                </c:pt>
                <c:pt idx="411">
                  <c:v>44064</c:v>
                </c:pt>
                <c:pt idx="412">
                  <c:v>44067</c:v>
                </c:pt>
                <c:pt idx="413">
                  <c:v>44068</c:v>
                </c:pt>
                <c:pt idx="414">
                  <c:v>44069</c:v>
                </c:pt>
                <c:pt idx="415">
                  <c:v>44070</c:v>
                </c:pt>
                <c:pt idx="416">
                  <c:v>44071</c:v>
                </c:pt>
                <c:pt idx="417">
                  <c:v>44074</c:v>
                </c:pt>
                <c:pt idx="418">
                  <c:v>44075</c:v>
                </c:pt>
                <c:pt idx="419">
                  <c:v>44076</c:v>
                </c:pt>
                <c:pt idx="420">
                  <c:v>44077</c:v>
                </c:pt>
                <c:pt idx="421">
                  <c:v>44078</c:v>
                </c:pt>
                <c:pt idx="422">
                  <c:v>44082</c:v>
                </c:pt>
                <c:pt idx="423">
                  <c:v>44083</c:v>
                </c:pt>
                <c:pt idx="424">
                  <c:v>44084</c:v>
                </c:pt>
                <c:pt idx="425">
                  <c:v>44085</c:v>
                </c:pt>
                <c:pt idx="426">
                  <c:v>44088</c:v>
                </c:pt>
                <c:pt idx="427">
                  <c:v>44089</c:v>
                </c:pt>
                <c:pt idx="428">
                  <c:v>44090</c:v>
                </c:pt>
                <c:pt idx="429">
                  <c:v>44091</c:v>
                </c:pt>
                <c:pt idx="430">
                  <c:v>44092</c:v>
                </c:pt>
                <c:pt idx="431">
                  <c:v>44095</c:v>
                </c:pt>
                <c:pt idx="432">
                  <c:v>44096</c:v>
                </c:pt>
                <c:pt idx="433">
                  <c:v>44097</c:v>
                </c:pt>
                <c:pt idx="434">
                  <c:v>44098</c:v>
                </c:pt>
                <c:pt idx="435">
                  <c:v>44099</c:v>
                </c:pt>
                <c:pt idx="436">
                  <c:v>44102</c:v>
                </c:pt>
                <c:pt idx="437">
                  <c:v>44103</c:v>
                </c:pt>
                <c:pt idx="438">
                  <c:v>44104</c:v>
                </c:pt>
                <c:pt idx="439">
                  <c:v>44105</c:v>
                </c:pt>
                <c:pt idx="440">
                  <c:v>44106</c:v>
                </c:pt>
                <c:pt idx="441">
                  <c:v>44109</c:v>
                </c:pt>
                <c:pt idx="442">
                  <c:v>44110</c:v>
                </c:pt>
                <c:pt idx="443">
                  <c:v>44111</c:v>
                </c:pt>
                <c:pt idx="444">
                  <c:v>44112</c:v>
                </c:pt>
                <c:pt idx="445">
                  <c:v>44113</c:v>
                </c:pt>
                <c:pt idx="446">
                  <c:v>44116</c:v>
                </c:pt>
                <c:pt idx="447">
                  <c:v>44117</c:v>
                </c:pt>
                <c:pt idx="448">
                  <c:v>44118</c:v>
                </c:pt>
                <c:pt idx="449">
                  <c:v>44119</c:v>
                </c:pt>
                <c:pt idx="450">
                  <c:v>44120</c:v>
                </c:pt>
                <c:pt idx="451">
                  <c:v>44123</c:v>
                </c:pt>
                <c:pt idx="452">
                  <c:v>44124</c:v>
                </c:pt>
                <c:pt idx="453">
                  <c:v>44125</c:v>
                </c:pt>
                <c:pt idx="454">
                  <c:v>44126</c:v>
                </c:pt>
                <c:pt idx="455">
                  <c:v>44127</c:v>
                </c:pt>
                <c:pt idx="456">
                  <c:v>44130</c:v>
                </c:pt>
                <c:pt idx="457">
                  <c:v>44131</c:v>
                </c:pt>
                <c:pt idx="458">
                  <c:v>44132</c:v>
                </c:pt>
                <c:pt idx="459">
                  <c:v>44133</c:v>
                </c:pt>
                <c:pt idx="460">
                  <c:v>44134</c:v>
                </c:pt>
                <c:pt idx="461">
                  <c:v>44137</c:v>
                </c:pt>
                <c:pt idx="462">
                  <c:v>44138</c:v>
                </c:pt>
                <c:pt idx="463">
                  <c:v>44139</c:v>
                </c:pt>
                <c:pt idx="464">
                  <c:v>44140</c:v>
                </c:pt>
                <c:pt idx="465">
                  <c:v>44141</c:v>
                </c:pt>
                <c:pt idx="466">
                  <c:v>44144</c:v>
                </c:pt>
                <c:pt idx="467">
                  <c:v>44145</c:v>
                </c:pt>
                <c:pt idx="468">
                  <c:v>44146</c:v>
                </c:pt>
                <c:pt idx="469">
                  <c:v>44147</c:v>
                </c:pt>
                <c:pt idx="470">
                  <c:v>44148</c:v>
                </c:pt>
                <c:pt idx="471">
                  <c:v>44151</c:v>
                </c:pt>
                <c:pt idx="472">
                  <c:v>44152</c:v>
                </c:pt>
                <c:pt idx="473">
                  <c:v>44153</c:v>
                </c:pt>
                <c:pt idx="474">
                  <c:v>44154</c:v>
                </c:pt>
                <c:pt idx="475">
                  <c:v>44155</c:v>
                </c:pt>
                <c:pt idx="476">
                  <c:v>44158</c:v>
                </c:pt>
                <c:pt idx="477">
                  <c:v>44159</c:v>
                </c:pt>
                <c:pt idx="478">
                  <c:v>44160</c:v>
                </c:pt>
                <c:pt idx="479">
                  <c:v>44165</c:v>
                </c:pt>
                <c:pt idx="480">
                  <c:v>44166</c:v>
                </c:pt>
                <c:pt idx="481">
                  <c:v>44167</c:v>
                </c:pt>
                <c:pt idx="482">
                  <c:v>44168</c:v>
                </c:pt>
                <c:pt idx="483">
                  <c:v>44169</c:v>
                </c:pt>
                <c:pt idx="484">
                  <c:v>44172</c:v>
                </c:pt>
                <c:pt idx="485">
                  <c:v>44173</c:v>
                </c:pt>
                <c:pt idx="486">
                  <c:v>44174</c:v>
                </c:pt>
                <c:pt idx="487">
                  <c:v>44175</c:v>
                </c:pt>
                <c:pt idx="488">
                  <c:v>44176</c:v>
                </c:pt>
                <c:pt idx="489">
                  <c:v>44179</c:v>
                </c:pt>
                <c:pt idx="490">
                  <c:v>44180</c:v>
                </c:pt>
                <c:pt idx="491">
                  <c:v>44181</c:v>
                </c:pt>
                <c:pt idx="492">
                  <c:v>44182</c:v>
                </c:pt>
                <c:pt idx="493">
                  <c:v>44183</c:v>
                </c:pt>
                <c:pt idx="494">
                  <c:v>44186</c:v>
                </c:pt>
                <c:pt idx="495">
                  <c:v>44187</c:v>
                </c:pt>
                <c:pt idx="496">
                  <c:v>44188</c:v>
                </c:pt>
                <c:pt idx="497">
                  <c:v>44189</c:v>
                </c:pt>
                <c:pt idx="498">
                  <c:v>44193</c:v>
                </c:pt>
                <c:pt idx="499">
                  <c:v>44194</c:v>
                </c:pt>
                <c:pt idx="500">
                  <c:v>44195</c:v>
                </c:pt>
                <c:pt idx="501">
                  <c:v>44196</c:v>
                </c:pt>
                <c:pt idx="502">
                  <c:v>44200</c:v>
                </c:pt>
                <c:pt idx="503">
                  <c:v>44201</c:v>
                </c:pt>
                <c:pt idx="504">
                  <c:v>44202</c:v>
                </c:pt>
                <c:pt idx="505">
                  <c:v>44203</c:v>
                </c:pt>
                <c:pt idx="506">
                  <c:v>44204</c:v>
                </c:pt>
                <c:pt idx="507">
                  <c:v>44207</c:v>
                </c:pt>
                <c:pt idx="508">
                  <c:v>44208</c:v>
                </c:pt>
                <c:pt idx="509">
                  <c:v>44209</c:v>
                </c:pt>
                <c:pt idx="510">
                  <c:v>44210</c:v>
                </c:pt>
                <c:pt idx="511">
                  <c:v>44211</c:v>
                </c:pt>
                <c:pt idx="512">
                  <c:v>44215</c:v>
                </c:pt>
                <c:pt idx="513">
                  <c:v>44216</c:v>
                </c:pt>
                <c:pt idx="514">
                  <c:v>44217</c:v>
                </c:pt>
                <c:pt idx="515">
                  <c:v>44218</c:v>
                </c:pt>
                <c:pt idx="516">
                  <c:v>44221</c:v>
                </c:pt>
                <c:pt idx="517">
                  <c:v>44222</c:v>
                </c:pt>
                <c:pt idx="518">
                  <c:v>44223</c:v>
                </c:pt>
                <c:pt idx="519">
                  <c:v>44224</c:v>
                </c:pt>
                <c:pt idx="520">
                  <c:v>44225</c:v>
                </c:pt>
                <c:pt idx="521">
                  <c:v>44228</c:v>
                </c:pt>
                <c:pt idx="522">
                  <c:v>44229</c:v>
                </c:pt>
                <c:pt idx="523">
                  <c:v>44230</c:v>
                </c:pt>
                <c:pt idx="524">
                  <c:v>44231</c:v>
                </c:pt>
                <c:pt idx="525">
                  <c:v>44232</c:v>
                </c:pt>
                <c:pt idx="526">
                  <c:v>44235</c:v>
                </c:pt>
                <c:pt idx="527">
                  <c:v>44236</c:v>
                </c:pt>
                <c:pt idx="528">
                  <c:v>44237</c:v>
                </c:pt>
                <c:pt idx="529">
                  <c:v>44238</c:v>
                </c:pt>
                <c:pt idx="530">
                  <c:v>44239</c:v>
                </c:pt>
                <c:pt idx="531">
                  <c:v>44243</c:v>
                </c:pt>
                <c:pt idx="532">
                  <c:v>44244</c:v>
                </c:pt>
                <c:pt idx="533">
                  <c:v>44245</c:v>
                </c:pt>
                <c:pt idx="534">
                  <c:v>44246</c:v>
                </c:pt>
                <c:pt idx="535">
                  <c:v>44249</c:v>
                </c:pt>
                <c:pt idx="536">
                  <c:v>44250</c:v>
                </c:pt>
                <c:pt idx="537">
                  <c:v>44251</c:v>
                </c:pt>
                <c:pt idx="538">
                  <c:v>44252</c:v>
                </c:pt>
                <c:pt idx="539">
                  <c:v>44253</c:v>
                </c:pt>
                <c:pt idx="540">
                  <c:v>44256</c:v>
                </c:pt>
                <c:pt idx="541">
                  <c:v>44257</c:v>
                </c:pt>
                <c:pt idx="542">
                  <c:v>44258</c:v>
                </c:pt>
                <c:pt idx="543">
                  <c:v>44259</c:v>
                </c:pt>
                <c:pt idx="544">
                  <c:v>44260</c:v>
                </c:pt>
                <c:pt idx="545">
                  <c:v>44263</c:v>
                </c:pt>
                <c:pt idx="546">
                  <c:v>44264</c:v>
                </c:pt>
                <c:pt idx="547">
                  <c:v>44265</c:v>
                </c:pt>
                <c:pt idx="548">
                  <c:v>44266</c:v>
                </c:pt>
                <c:pt idx="549">
                  <c:v>44267</c:v>
                </c:pt>
                <c:pt idx="550">
                  <c:v>44270</c:v>
                </c:pt>
                <c:pt idx="551">
                  <c:v>44271</c:v>
                </c:pt>
                <c:pt idx="552">
                  <c:v>44272</c:v>
                </c:pt>
                <c:pt idx="553">
                  <c:v>44273</c:v>
                </c:pt>
                <c:pt idx="554">
                  <c:v>44274</c:v>
                </c:pt>
                <c:pt idx="555">
                  <c:v>44277</c:v>
                </c:pt>
                <c:pt idx="556">
                  <c:v>44278</c:v>
                </c:pt>
                <c:pt idx="557">
                  <c:v>44279</c:v>
                </c:pt>
                <c:pt idx="558">
                  <c:v>44280</c:v>
                </c:pt>
                <c:pt idx="559">
                  <c:v>44281</c:v>
                </c:pt>
                <c:pt idx="560">
                  <c:v>44284</c:v>
                </c:pt>
                <c:pt idx="561">
                  <c:v>44285</c:v>
                </c:pt>
                <c:pt idx="562">
                  <c:v>44286</c:v>
                </c:pt>
                <c:pt idx="563">
                  <c:v>44287</c:v>
                </c:pt>
                <c:pt idx="564">
                  <c:v>44291</c:v>
                </c:pt>
                <c:pt idx="565">
                  <c:v>44292</c:v>
                </c:pt>
                <c:pt idx="566">
                  <c:v>44293</c:v>
                </c:pt>
                <c:pt idx="567">
                  <c:v>44294</c:v>
                </c:pt>
                <c:pt idx="568">
                  <c:v>44295</c:v>
                </c:pt>
                <c:pt idx="569">
                  <c:v>44298</c:v>
                </c:pt>
                <c:pt idx="570">
                  <c:v>44299</c:v>
                </c:pt>
                <c:pt idx="571">
                  <c:v>44300</c:v>
                </c:pt>
                <c:pt idx="572">
                  <c:v>44301</c:v>
                </c:pt>
                <c:pt idx="573">
                  <c:v>44302</c:v>
                </c:pt>
                <c:pt idx="574">
                  <c:v>44305</c:v>
                </c:pt>
                <c:pt idx="575">
                  <c:v>44306</c:v>
                </c:pt>
                <c:pt idx="576">
                  <c:v>44307</c:v>
                </c:pt>
                <c:pt idx="577">
                  <c:v>44308</c:v>
                </c:pt>
                <c:pt idx="578">
                  <c:v>44309</c:v>
                </c:pt>
                <c:pt idx="579">
                  <c:v>44312</c:v>
                </c:pt>
                <c:pt idx="580">
                  <c:v>44313</c:v>
                </c:pt>
                <c:pt idx="581">
                  <c:v>44314</c:v>
                </c:pt>
                <c:pt idx="582">
                  <c:v>44315</c:v>
                </c:pt>
                <c:pt idx="583">
                  <c:v>44316</c:v>
                </c:pt>
                <c:pt idx="584">
                  <c:v>44319</c:v>
                </c:pt>
                <c:pt idx="585">
                  <c:v>44320</c:v>
                </c:pt>
                <c:pt idx="586">
                  <c:v>44321</c:v>
                </c:pt>
                <c:pt idx="587">
                  <c:v>44322</c:v>
                </c:pt>
                <c:pt idx="588">
                  <c:v>44323</c:v>
                </c:pt>
                <c:pt idx="589">
                  <c:v>44326</c:v>
                </c:pt>
                <c:pt idx="590">
                  <c:v>44327</c:v>
                </c:pt>
                <c:pt idx="591">
                  <c:v>44328</c:v>
                </c:pt>
                <c:pt idx="592">
                  <c:v>44329</c:v>
                </c:pt>
                <c:pt idx="593">
                  <c:v>44330</c:v>
                </c:pt>
                <c:pt idx="594">
                  <c:v>44333</c:v>
                </c:pt>
                <c:pt idx="595">
                  <c:v>44334</c:v>
                </c:pt>
                <c:pt idx="596">
                  <c:v>44335</c:v>
                </c:pt>
                <c:pt idx="597">
                  <c:v>44336</c:v>
                </c:pt>
                <c:pt idx="598">
                  <c:v>44337</c:v>
                </c:pt>
                <c:pt idx="599">
                  <c:v>44340</c:v>
                </c:pt>
                <c:pt idx="600">
                  <c:v>44341</c:v>
                </c:pt>
                <c:pt idx="601">
                  <c:v>44342</c:v>
                </c:pt>
                <c:pt idx="602">
                  <c:v>44343</c:v>
                </c:pt>
                <c:pt idx="603">
                  <c:v>44344</c:v>
                </c:pt>
                <c:pt idx="604">
                  <c:v>44348</c:v>
                </c:pt>
                <c:pt idx="605">
                  <c:v>44349</c:v>
                </c:pt>
                <c:pt idx="606">
                  <c:v>44350</c:v>
                </c:pt>
                <c:pt idx="607">
                  <c:v>44351</c:v>
                </c:pt>
                <c:pt idx="608">
                  <c:v>44354</c:v>
                </c:pt>
                <c:pt idx="609">
                  <c:v>44355</c:v>
                </c:pt>
                <c:pt idx="610">
                  <c:v>44356</c:v>
                </c:pt>
                <c:pt idx="611">
                  <c:v>44357</c:v>
                </c:pt>
                <c:pt idx="612">
                  <c:v>44358</c:v>
                </c:pt>
                <c:pt idx="613">
                  <c:v>44361</c:v>
                </c:pt>
                <c:pt idx="614">
                  <c:v>44362</c:v>
                </c:pt>
                <c:pt idx="615">
                  <c:v>44363</c:v>
                </c:pt>
                <c:pt idx="616">
                  <c:v>44364</c:v>
                </c:pt>
                <c:pt idx="617">
                  <c:v>44365</c:v>
                </c:pt>
                <c:pt idx="618">
                  <c:v>44368</c:v>
                </c:pt>
                <c:pt idx="619">
                  <c:v>44369</c:v>
                </c:pt>
                <c:pt idx="620">
                  <c:v>44370</c:v>
                </c:pt>
                <c:pt idx="621">
                  <c:v>44371</c:v>
                </c:pt>
                <c:pt idx="622">
                  <c:v>44372</c:v>
                </c:pt>
                <c:pt idx="623">
                  <c:v>44375</c:v>
                </c:pt>
                <c:pt idx="624">
                  <c:v>44376</c:v>
                </c:pt>
                <c:pt idx="625">
                  <c:v>44377</c:v>
                </c:pt>
                <c:pt idx="626">
                  <c:v>44378</c:v>
                </c:pt>
                <c:pt idx="627">
                  <c:v>44379</c:v>
                </c:pt>
                <c:pt idx="628">
                  <c:v>44383</c:v>
                </c:pt>
                <c:pt idx="629">
                  <c:v>44384</c:v>
                </c:pt>
                <c:pt idx="630">
                  <c:v>44385</c:v>
                </c:pt>
                <c:pt idx="631">
                  <c:v>44386</c:v>
                </c:pt>
                <c:pt idx="632">
                  <c:v>44389</c:v>
                </c:pt>
                <c:pt idx="633">
                  <c:v>44390</c:v>
                </c:pt>
                <c:pt idx="634">
                  <c:v>44391</c:v>
                </c:pt>
                <c:pt idx="635">
                  <c:v>44392</c:v>
                </c:pt>
                <c:pt idx="636">
                  <c:v>44393</c:v>
                </c:pt>
                <c:pt idx="637">
                  <c:v>44396</c:v>
                </c:pt>
                <c:pt idx="638">
                  <c:v>44397</c:v>
                </c:pt>
                <c:pt idx="639">
                  <c:v>44398</c:v>
                </c:pt>
                <c:pt idx="640">
                  <c:v>44399</c:v>
                </c:pt>
                <c:pt idx="641">
                  <c:v>44400</c:v>
                </c:pt>
                <c:pt idx="642">
                  <c:v>44403</c:v>
                </c:pt>
                <c:pt idx="643">
                  <c:v>44404</c:v>
                </c:pt>
                <c:pt idx="644">
                  <c:v>44405</c:v>
                </c:pt>
                <c:pt idx="645">
                  <c:v>44406</c:v>
                </c:pt>
                <c:pt idx="646">
                  <c:v>44407</c:v>
                </c:pt>
                <c:pt idx="647">
                  <c:v>44410</c:v>
                </c:pt>
                <c:pt idx="648">
                  <c:v>44411</c:v>
                </c:pt>
                <c:pt idx="649">
                  <c:v>44412</c:v>
                </c:pt>
                <c:pt idx="650">
                  <c:v>44413</c:v>
                </c:pt>
                <c:pt idx="651">
                  <c:v>44414</c:v>
                </c:pt>
                <c:pt idx="652">
                  <c:v>44417</c:v>
                </c:pt>
                <c:pt idx="653">
                  <c:v>44418</c:v>
                </c:pt>
                <c:pt idx="654">
                  <c:v>44419</c:v>
                </c:pt>
                <c:pt idx="655">
                  <c:v>44420</c:v>
                </c:pt>
                <c:pt idx="656">
                  <c:v>44421</c:v>
                </c:pt>
                <c:pt idx="657">
                  <c:v>44424</c:v>
                </c:pt>
                <c:pt idx="658">
                  <c:v>44425</c:v>
                </c:pt>
                <c:pt idx="659">
                  <c:v>44426</c:v>
                </c:pt>
                <c:pt idx="660">
                  <c:v>44427</c:v>
                </c:pt>
                <c:pt idx="661">
                  <c:v>44428</c:v>
                </c:pt>
                <c:pt idx="662">
                  <c:v>44431</c:v>
                </c:pt>
                <c:pt idx="663">
                  <c:v>44432</c:v>
                </c:pt>
                <c:pt idx="664">
                  <c:v>44433</c:v>
                </c:pt>
                <c:pt idx="665">
                  <c:v>44434</c:v>
                </c:pt>
                <c:pt idx="666">
                  <c:v>44435</c:v>
                </c:pt>
                <c:pt idx="667">
                  <c:v>44438</c:v>
                </c:pt>
                <c:pt idx="668">
                  <c:v>44439</c:v>
                </c:pt>
                <c:pt idx="669">
                  <c:v>44440</c:v>
                </c:pt>
                <c:pt idx="670">
                  <c:v>44441</c:v>
                </c:pt>
                <c:pt idx="671">
                  <c:v>44442</c:v>
                </c:pt>
                <c:pt idx="672">
                  <c:v>44446</c:v>
                </c:pt>
                <c:pt idx="673">
                  <c:v>44447</c:v>
                </c:pt>
                <c:pt idx="674">
                  <c:v>44448</c:v>
                </c:pt>
                <c:pt idx="675">
                  <c:v>44449</c:v>
                </c:pt>
                <c:pt idx="676">
                  <c:v>44452</c:v>
                </c:pt>
                <c:pt idx="677">
                  <c:v>44453</c:v>
                </c:pt>
                <c:pt idx="678">
                  <c:v>44454</c:v>
                </c:pt>
                <c:pt idx="679">
                  <c:v>44455</c:v>
                </c:pt>
                <c:pt idx="680">
                  <c:v>44456</c:v>
                </c:pt>
                <c:pt idx="681">
                  <c:v>44459</c:v>
                </c:pt>
                <c:pt idx="682">
                  <c:v>44460</c:v>
                </c:pt>
                <c:pt idx="683">
                  <c:v>44461</c:v>
                </c:pt>
                <c:pt idx="684">
                  <c:v>44462</c:v>
                </c:pt>
                <c:pt idx="685">
                  <c:v>44463</c:v>
                </c:pt>
                <c:pt idx="686">
                  <c:v>44466</c:v>
                </c:pt>
                <c:pt idx="687">
                  <c:v>44467</c:v>
                </c:pt>
                <c:pt idx="688">
                  <c:v>44468</c:v>
                </c:pt>
                <c:pt idx="689">
                  <c:v>44469</c:v>
                </c:pt>
                <c:pt idx="690">
                  <c:v>44470</c:v>
                </c:pt>
                <c:pt idx="691">
                  <c:v>44473</c:v>
                </c:pt>
                <c:pt idx="692">
                  <c:v>44474</c:v>
                </c:pt>
                <c:pt idx="693">
                  <c:v>44475</c:v>
                </c:pt>
                <c:pt idx="694">
                  <c:v>44476</c:v>
                </c:pt>
                <c:pt idx="695">
                  <c:v>44477</c:v>
                </c:pt>
                <c:pt idx="696">
                  <c:v>44480</c:v>
                </c:pt>
                <c:pt idx="697">
                  <c:v>44481</c:v>
                </c:pt>
                <c:pt idx="698">
                  <c:v>44482</c:v>
                </c:pt>
                <c:pt idx="699">
                  <c:v>44483</c:v>
                </c:pt>
                <c:pt idx="700">
                  <c:v>44484</c:v>
                </c:pt>
                <c:pt idx="701">
                  <c:v>44487</c:v>
                </c:pt>
                <c:pt idx="702">
                  <c:v>44488</c:v>
                </c:pt>
                <c:pt idx="703">
                  <c:v>44489</c:v>
                </c:pt>
                <c:pt idx="704">
                  <c:v>44490</c:v>
                </c:pt>
                <c:pt idx="705">
                  <c:v>44491</c:v>
                </c:pt>
                <c:pt idx="706">
                  <c:v>44494</c:v>
                </c:pt>
                <c:pt idx="707">
                  <c:v>44495</c:v>
                </c:pt>
                <c:pt idx="708">
                  <c:v>44496</c:v>
                </c:pt>
                <c:pt idx="709">
                  <c:v>44497</c:v>
                </c:pt>
                <c:pt idx="710">
                  <c:v>44498</c:v>
                </c:pt>
                <c:pt idx="711">
                  <c:v>44501</c:v>
                </c:pt>
                <c:pt idx="712">
                  <c:v>44502</c:v>
                </c:pt>
                <c:pt idx="713">
                  <c:v>44503</c:v>
                </c:pt>
                <c:pt idx="714">
                  <c:v>44504</c:v>
                </c:pt>
                <c:pt idx="715">
                  <c:v>44505</c:v>
                </c:pt>
                <c:pt idx="716">
                  <c:v>44508</c:v>
                </c:pt>
                <c:pt idx="717">
                  <c:v>44509</c:v>
                </c:pt>
                <c:pt idx="718">
                  <c:v>44510</c:v>
                </c:pt>
                <c:pt idx="719">
                  <c:v>44511</c:v>
                </c:pt>
                <c:pt idx="720">
                  <c:v>44512</c:v>
                </c:pt>
                <c:pt idx="721">
                  <c:v>44515</c:v>
                </c:pt>
                <c:pt idx="722">
                  <c:v>44516</c:v>
                </c:pt>
                <c:pt idx="723">
                  <c:v>44517</c:v>
                </c:pt>
                <c:pt idx="724">
                  <c:v>44518</c:v>
                </c:pt>
                <c:pt idx="725">
                  <c:v>44519</c:v>
                </c:pt>
                <c:pt idx="726">
                  <c:v>44522</c:v>
                </c:pt>
                <c:pt idx="727">
                  <c:v>44523</c:v>
                </c:pt>
                <c:pt idx="728">
                  <c:v>44524</c:v>
                </c:pt>
                <c:pt idx="729">
                  <c:v>44529</c:v>
                </c:pt>
                <c:pt idx="730">
                  <c:v>44530</c:v>
                </c:pt>
                <c:pt idx="731">
                  <c:v>44531</c:v>
                </c:pt>
                <c:pt idx="732">
                  <c:v>44532</c:v>
                </c:pt>
                <c:pt idx="733">
                  <c:v>44533</c:v>
                </c:pt>
                <c:pt idx="734">
                  <c:v>44536</c:v>
                </c:pt>
                <c:pt idx="735">
                  <c:v>44537</c:v>
                </c:pt>
                <c:pt idx="736">
                  <c:v>44538</c:v>
                </c:pt>
                <c:pt idx="737">
                  <c:v>44539</c:v>
                </c:pt>
                <c:pt idx="738">
                  <c:v>44540</c:v>
                </c:pt>
                <c:pt idx="739">
                  <c:v>44543</c:v>
                </c:pt>
                <c:pt idx="740">
                  <c:v>44544</c:v>
                </c:pt>
                <c:pt idx="741">
                  <c:v>44545</c:v>
                </c:pt>
                <c:pt idx="742">
                  <c:v>44546</c:v>
                </c:pt>
                <c:pt idx="743">
                  <c:v>44547</c:v>
                </c:pt>
                <c:pt idx="744">
                  <c:v>44550</c:v>
                </c:pt>
                <c:pt idx="745">
                  <c:v>44551</c:v>
                </c:pt>
                <c:pt idx="746">
                  <c:v>44552</c:v>
                </c:pt>
                <c:pt idx="747">
                  <c:v>44553</c:v>
                </c:pt>
                <c:pt idx="748">
                  <c:v>44557</c:v>
                </c:pt>
                <c:pt idx="749">
                  <c:v>44558</c:v>
                </c:pt>
                <c:pt idx="750">
                  <c:v>44559</c:v>
                </c:pt>
                <c:pt idx="751">
                  <c:v>44560</c:v>
                </c:pt>
                <c:pt idx="752">
                  <c:v>44561</c:v>
                </c:pt>
                <c:pt idx="753">
                  <c:v>44564</c:v>
                </c:pt>
                <c:pt idx="754">
                  <c:v>44565</c:v>
                </c:pt>
                <c:pt idx="755">
                  <c:v>44566</c:v>
                </c:pt>
                <c:pt idx="756">
                  <c:v>44567</c:v>
                </c:pt>
                <c:pt idx="757">
                  <c:v>44568</c:v>
                </c:pt>
                <c:pt idx="758">
                  <c:v>44571</c:v>
                </c:pt>
                <c:pt idx="759">
                  <c:v>44572</c:v>
                </c:pt>
                <c:pt idx="760">
                  <c:v>44573</c:v>
                </c:pt>
                <c:pt idx="761">
                  <c:v>44574</c:v>
                </c:pt>
                <c:pt idx="762">
                  <c:v>44575</c:v>
                </c:pt>
                <c:pt idx="763">
                  <c:v>44579</c:v>
                </c:pt>
                <c:pt idx="764">
                  <c:v>44580</c:v>
                </c:pt>
                <c:pt idx="765">
                  <c:v>44581</c:v>
                </c:pt>
                <c:pt idx="766">
                  <c:v>44582</c:v>
                </c:pt>
                <c:pt idx="767">
                  <c:v>44585</c:v>
                </c:pt>
                <c:pt idx="768">
                  <c:v>44586</c:v>
                </c:pt>
                <c:pt idx="769">
                  <c:v>44587</c:v>
                </c:pt>
                <c:pt idx="770">
                  <c:v>44588</c:v>
                </c:pt>
                <c:pt idx="771">
                  <c:v>44589</c:v>
                </c:pt>
                <c:pt idx="772">
                  <c:v>44592</c:v>
                </c:pt>
                <c:pt idx="773">
                  <c:v>44593</c:v>
                </c:pt>
                <c:pt idx="774">
                  <c:v>44594</c:v>
                </c:pt>
                <c:pt idx="775">
                  <c:v>44595</c:v>
                </c:pt>
                <c:pt idx="776">
                  <c:v>44596</c:v>
                </c:pt>
                <c:pt idx="777">
                  <c:v>44599</c:v>
                </c:pt>
                <c:pt idx="778">
                  <c:v>44600</c:v>
                </c:pt>
                <c:pt idx="779">
                  <c:v>44601</c:v>
                </c:pt>
                <c:pt idx="780">
                  <c:v>44602</c:v>
                </c:pt>
                <c:pt idx="781">
                  <c:v>44603</c:v>
                </c:pt>
                <c:pt idx="782">
                  <c:v>44606</c:v>
                </c:pt>
                <c:pt idx="783">
                  <c:v>44607</c:v>
                </c:pt>
                <c:pt idx="784">
                  <c:v>44608</c:v>
                </c:pt>
                <c:pt idx="785">
                  <c:v>44609</c:v>
                </c:pt>
                <c:pt idx="786">
                  <c:v>44610</c:v>
                </c:pt>
                <c:pt idx="787">
                  <c:v>44614</c:v>
                </c:pt>
                <c:pt idx="788">
                  <c:v>44615</c:v>
                </c:pt>
                <c:pt idx="789">
                  <c:v>44616</c:v>
                </c:pt>
                <c:pt idx="790">
                  <c:v>44617</c:v>
                </c:pt>
                <c:pt idx="791">
                  <c:v>44620</c:v>
                </c:pt>
                <c:pt idx="792">
                  <c:v>44621</c:v>
                </c:pt>
                <c:pt idx="793">
                  <c:v>44622</c:v>
                </c:pt>
                <c:pt idx="794">
                  <c:v>44623</c:v>
                </c:pt>
                <c:pt idx="795">
                  <c:v>44624</c:v>
                </c:pt>
                <c:pt idx="796">
                  <c:v>44627</c:v>
                </c:pt>
                <c:pt idx="797">
                  <c:v>44628</c:v>
                </c:pt>
                <c:pt idx="798">
                  <c:v>44629</c:v>
                </c:pt>
                <c:pt idx="799">
                  <c:v>44630</c:v>
                </c:pt>
                <c:pt idx="800">
                  <c:v>44631</c:v>
                </c:pt>
                <c:pt idx="801">
                  <c:v>44634</c:v>
                </c:pt>
                <c:pt idx="802">
                  <c:v>44635</c:v>
                </c:pt>
                <c:pt idx="803">
                  <c:v>44636</c:v>
                </c:pt>
                <c:pt idx="804">
                  <c:v>44637</c:v>
                </c:pt>
                <c:pt idx="805">
                  <c:v>44638</c:v>
                </c:pt>
                <c:pt idx="806">
                  <c:v>44641</c:v>
                </c:pt>
                <c:pt idx="807">
                  <c:v>44642</c:v>
                </c:pt>
                <c:pt idx="808">
                  <c:v>44643</c:v>
                </c:pt>
                <c:pt idx="809">
                  <c:v>44644</c:v>
                </c:pt>
                <c:pt idx="810">
                  <c:v>44645</c:v>
                </c:pt>
                <c:pt idx="811">
                  <c:v>44648</c:v>
                </c:pt>
                <c:pt idx="812">
                  <c:v>44649</c:v>
                </c:pt>
                <c:pt idx="813">
                  <c:v>44650</c:v>
                </c:pt>
                <c:pt idx="814">
                  <c:v>44651</c:v>
                </c:pt>
                <c:pt idx="815">
                  <c:v>44652</c:v>
                </c:pt>
                <c:pt idx="816">
                  <c:v>44655</c:v>
                </c:pt>
                <c:pt idx="817">
                  <c:v>44656</c:v>
                </c:pt>
                <c:pt idx="818">
                  <c:v>44657</c:v>
                </c:pt>
                <c:pt idx="819">
                  <c:v>44658</c:v>
                </c:pt>
                <c:pt idx="820">
                  <c:v>44659</c:v>
                </c:pt>
                <c:pt idx="821">
                  <c:v>44662</c:v>
                </c:pt>
                <c:pt idx="822">
                  <c:v>44663</c:v>
                </c:pt>
                <c:pt idx="823">
                  <c:v>44664</c:v>
                </c:pt>
                <c:pt idx="824">
                  <c:v>44665</c:v>
                </c:pt>
                <c:pt idx="825">
                  <c:v>44669</c:v>
                </c:pt>
                <c:pt idx="826">
                  <c:v>44670</c:v>
                </c:pt>
                <c:pt idx="827">
                  <c:v>44671</c:v>
                </c:pt>
                <c:pt idx="828">
                  <c:v>44672</c:v>
                </c:pt>
                <c:pt idx="829">
                  <c:v>44673</c:v>
                </c:pt>
                <c:pt idx="830">
                  <c:v>44676</c:v>
                </c:pt>
                <c:pt idx="831">
                  <c:v>44677</c:v>
                </c:pt>
                <c:pt idx="832">
                  <c:v>44678</c:v>
                </c:pt>
                <c:pt idx="833">
                  <c:v>44679</c:v>
                </c:pt>
                <c:pt idx="834">
                  <c:v>44680</c:v>
                </c:pt>
                <c:pt idx="835">
                  <c:v>44683</c:v>
                </c:pt>
                <c:pt idx="836">
                  <c:v>44684</c:v>
                </c:pt>
                <c:pt idx="837">
                  <c:v>44685</c:v>
                </c:pt>
                <c:pt idx="838">
                  <c:v>44686</c:v>
                </c:pt>
                <c:pt idx="839">
                  <c:v>44687</c:v>
                </c:pt>
                <c:pt idx="840">
                  <c:v>44690</c:v>
                </c:pt>
                <c:pt idx="841">
                  <c:v>44691</c:v>
                </c:pt>
                <c:pt idx="842">
                  <c:v>44692</c:v>
                </c:pt>
                <c:pt idx="843">
                  <c:v>44693</c:v>
                </c:pt>
                <c:pt idx="844">
                  <c:v>44694</c:v>
                </c:pt>
                <c:pt idx="845">
                  <c:v>44697</c:v>
                </c:pt>
                <c:pt idx="846">
                  <c:v>44698</c:v>
                </c:pt>
                <c:pt idx="847">
                  <c:v>44699</c:v>
                </c:pt>
                <c:pt idx="848">
                  <c:v>44700</c:v>
                </c:pt>
                <c:pt idx="849">
                  <c:v>44701</c:v>
                </c:pt>
                <c:pt idx="850">
                  <c:v>44704</c:v>
                </c:pt>
                <c:pt idx="851">
                  <c:v>44705</c:v>
                </c:pt>
                <c:pt idx="852">
                  <c:v>44706</c:v>
                </c:pt>
                <c:pt idx="853">
                  <c:v>44707</c:v>
                </c:pt>
                <c:pt idx="854">
                  <c:v>44708</c:v>
                </c:pt>
                <c:pt idx="855">
                  <c:v>44712</c:v>
                </c:pt>
                <c:pt idx="856">
                  <c:v>44713</c:v>
                </c:pt>
                <c:pt idx="857">
                  <c:v>44714</c:v>
                </c:pt>
                <c:pt idx="858">
                  <c:v>44715</c:v>
                </c:pt>
                <c:pt idx="859">
                  <c:v>44718</c:v>
                </c:pt>
                <c:pt idx="860">
                  <c:v>44719</c:v>
                </c:pt>
                <c:pt idx="861">
                  <c:v>44720</c:v>
                </c:pt>
                <c:pt idx="862">
                  <c:v>44721</c:v>
                </c:pt>
                <c:pt idx="863">
                  <c:v>44722</c:v>
                </c:pt>
                <c:pt idx="864">
                  <c:v>44725</c:v>
                </c:pt>
                <c:pt idx="865">
                  <c:v>44726</c:v>
                </c:pt>
                <c:pt idx="866">
                  <c:v>44727</c:v>
                </c:pt>
                <c:pt idx="867">
                  <c:v>44728</c:v>
                </c:pt>
                <c:pt idx="868">
                  <c:v>44729</c:v>
                </c:pt>
                <c:pt idx="869">
                  <c:v>44733</c:v>
                </c:pt>
                <c:pt idx="870">
                  <c:v>44734</c:v>
                </c:pt>
                <c:pt idx="871">
                  <c:v>44735</c:v>
                </c:pt>
                <c:pt idx="872">
                  <c:v>44736</c:v>
                </c:pt>
                <c:pt idx="873">
                  <c:v>44739</c:v>
                </c:pt>
                <c:pt idx="874">
                  <c:v>44740</c:v>
                </c:pt>
                <c:pt idx="875">
                  <c:v>44741</c:v>
                </c:pt>
                <c:pt idx="876">
                  <c:v>44742</c:v>
                </c:pt>
                <c:pt idx="877">
                  <c:v>44743</c:v>
                </c:pt>
                <c:pt idx="878">
                  <c:v>44747</c:v>
                </c:pt>
                <c:pt idx="879">
                  <c:v>44748</c:v>
                </c:pt>
                <c:pt idx="880">
                  <c:v>44749</c:v>
                </c:pt>
                <c:pt idx="881">
                  <c:v>44750</c:v>
                </c:pt>
                <c:pt idx="882">
                  <c:v>44753</c:v>
                </c:pt>
                <c:pt idx="883">
                  <c:v>44754</c:v>
                </c:pt>
                <c:pt idx="884">
                  <c:v>44755</c:v>
                </c:pt>
                <c:pt idx="885">
                  <c:v>44756</c:v>
                </c:pt>
                <c:pt idx="886">
                  <c:v>44757</c:v>
                </c:pt>
                <c:pt idx="887">
                  <c:v>44760</c:v>
                </c:pt>
                <c:pt idx="888">
                  <c:v>44761</c:v>
                </c:pt>
                <c:pt idx="889">
                  <c:v>44762</c:v>
                </c:pt>
                <c:pt idx="890">
                  <c:v>44763</c:v>
                </c:pt>
                <c:pt idx="891">
                  <c:v>44764</c:v>
                </c:pt>
                <c:pt idx="892">
                  <c:v>44767</c:v>
                </c:pt>
                <c:pt idx="893">
                  <c:v>44768</c:v>
                </c:pt>
                <c:pt idx="894">
                  <c:v>44769</c:v>
                </c:pt>
                <c:pt idx="895">
                  <c:v>44770</c:v>
                </c:pt>
                <c:pt idx="896">
                  <c:v>44771</c:v>
                </c:pt>
                <c:pt idx="897">
                  <c:v>44774</c:v>
                </c:pt>
                <c:pt idx="898" formatCode="mmm\-yy">
                  <c:v>44805</c:v>
                </c:pt>
                <c:pt idx="899" formatCode="mmm\-yy">
                  <c:v>44835</c:v>
                </c:pt>
                <c:pt idx="900" formatCode="mmm\-yy">
                  <c:v>44866</c:v>
                </c:pt>
                <c:pt idx="901" formatCode="mmm\-yy">
                  <c:v>44896</c:v>
                </c:pt>
                <c:pt idx="902" formatCode="mmm\-yy">
                  <c:v>44927</c:v>
                </c:pt>
                <c:pt idx="903" formatCode="mmm\-yy">
                  <c:v>44958</c:v>
                </c:pt>
                <c:pt idx="904" formatCode="mmm\-yy">
                  <c:v>44986</c:v>
                </c:pt>
                <c:pt idx="905" formatCode="mmm\-yy">
                  <c:v>45017</c:v>
                </c:pt>
                <c:pt idx="906" formatCode="mmm\-yy">
                  <c:v>45047</c:v>
                </c:pt>
                <c:pt idx="907" formatCode="mmm\-yy">
                  <c:v>45078</c:v>
                </c:pt>
                <c:pt idx="908" formatCode="mmm\-yy">
                  <c:v>45108</c:v>
                </c:pt>
                <c:pt idx="909" formatCode="mmm\-yy">
                  <c:v>45139</c:v>
                </c:pt>
                <c:pt idx="910" formatCode="mmm\-yy">
                  <c:v>45170</c:v>
                </c:pt>
                <c:pt idx="911" formatCode="mmm\-yy">
                  <c:v>45200</c:v>
                </c:pt>
                <c:pt idx="912" formatCode="mmm\-yy">
                  <c:v>45231</c:v>
                </c:pt>
                <c:pt idx="913" formatCode="mmm\-yy">
                  <c:v>45261</c:v>
                </c:pt>
                <c:pt idx="914" formatCode="mmm\-yy">
                  <c:v>45292</c:v>
                </c:pt>
                <c:pt idx="915" formatCode="mmm\-yy">
                  <c:v>45323</c:v>
                </c:pt>
                <c:pt idx="916" formatCode="mmm\-yy">
                  <c:v>45352</c:v>
                </c:pt>
                <c:pt idx="917" formatCode="mmm\-yy">
                  <c:v>45383</c:v>
                </c:pt>
                <c:pt idx="918" formatCode="mmm\-yy">
                  <c:v>45413</c:v>
                </c:pt>
                <c:pt idx="919" formatCode="mmm\-yy">
                  <c:v>45444</c:v>
                </c:pt>
                <c:pt idx="920" formatCode="mmm\-yy">
                  <c:v>45474</c:v>
                </c:pt>
                <c:pt idx="921" formatCode="mmm\-yy">
                  <c:v>45505</c:v>
                </c:pt>
                <c:pt idx="922" formatCode="mmm\-yy">
                  <c:v>45536</c:v>
                </c:pt>
                <c:pt idx="923" formatCode="mmm\-yy">
                  <c:v>45566</c:v>
                </c:pt>
                <c:pt idx="924" formatCode="mmm\-yy">
                  <c:v>45597</c:v>
                </c:pt>
                <c:pt idx="925" formatCode="mmm\-yy">
                  <c:v>45627</c:v>
                </c:pt>
                <c:pt idx="926" formatCode="mmm\-yy">
                  <c:v>45658</c:v>
                </c:pt>
                <c:pt idx="927" formatCode="mmm\-yy">
                  <c:v>45689</c:v>
                </c:pt>
                <c:pt idx="928" formatCode="mmm\-yy">
                  <c:v>45717</c:v>
                </c:pt>
                <c:pt idx="929" formatCode="mmm\-yy">
                  <c:v>45748</c:v>
                </c:pt>
                <c:pt idx="930" formatCode="mmm\-yy">
                  <c:v>45778</c:v>
                </c:pt>
                <c:pt idx="931" formatCode="mmm\-yy">
                  <c:v>45809</c:v>
                </c:pt>
                <c:pt idx="932" formatCode="mmm\-yy">
                  <c:v>45839</c:v>
                </c:pt>
                <c:pt idx="933" formatCode="mmm\-yy">
                  <c:v>45870</c:v>
                </c:pt>
                <c:pt idx="934" formatCode="mmm\-yy">
                  <c:v>45901</c:v>
                </c:pt>
                <c:pt idx="935" formatCode="mmm\-yy">
                  <c:v>45931</c:v>
                </c:pt>
                <c:pt idx="936" formatCode="mmm\-yy">
                  <c:v>45962</c:v>
                </c:pt>
                <c:pt idx="937" formatCode="mmm\-yy">
                  <c:v>45992</c:v>
                </c:pt>
              </c:numCache>
            </c:numRef>
          </c:cat>
          <c:val>
            <c:numRef>
              <c:f>Sheet1!$C$2:$C$961</c:f>
              <c:numCache>
                <c:formatCode>General</c:formatCode>
                <c:ptCount val="960"/>
                <c:pt idx="898" formatCode="_(&quot;$&quot;* #,##0.00_);_(&quot;$&quot;* \(#,##0.00\);_(&quot;$&quot;* &quot;-&quot;??_);_(@_)">
                  <c:v>88.54</c:v>
                </c:pt>
                <c:pt idx="899" formatCode="_(&quot;$&quot;* #,##0.00_);_(&quot;$&quot;* \(#,##0.00\);_(&quot;$&quot;* &quot;-&quot;??_);_(@_)">
                  <c:v>87.56</c:v>
                </c:pt>
                <c:pt idx="900" formatCode="_(&quot;$&quot;* #,##0.00_);_(&quot;$&quot;* \(#,##0.00\);_(&quot;$&quot;* &quot;-&quot;??_);_(@_)">
                  <c:v>86.81</c:v>
                </c:pt>
                <c:pt idx="901" formatCode="_(&quot;$&quot;* #,##0.00_);_(&quot;$&quot;* \(#,##0.00\);_(&quot;$&quot;* &quot;-&quot;??_);_(@_)">
                  <c:v>85.99</c:v>
                </c:pt>
                <c:pt idx="902" formatCode="_(&quot;$&quot;* #,##0.00_);_(&quot;$&quot;* \(#,##0.00\);_(&quot;$&quot;* &quot;-&quot;??_);_(@_)">
                  <c:v>85.13</c:v>
                </c:pt>
                <c:pt idx="903" formatCode="_(&quot;$&quot;* #,##0.00_);_(&quot;$&quot;* \(#,##0.00\);_(&quot;$&quot;* &quot;-&quot;??_);_(@_)">
                  <c:v>84.29</c:v>
                </c:pt>
                <c:pt idx="904" formatCode="_(&quot;$&quot;* #,##0.00_);_(&quot;$&quot;* \(#,##0.00\);_(&quot;$&quot;* &quot;-&quot;??_);_(@_)">
                  <c:v>83.51</c:v>
                </c:pt>
                <c:pt idx="905" formatCode="_(&quot;$&quot;* #,##0.00_);_(&quot;$&quot;* \(#,##0.00\);_(&quot;$&quot;* &quot;-&quot;??_);_(@_)">
                  <c:v>82.79</c:v>
                </c:pt>
                <c:pt idx="906" formatCode="_(&quot;$&quot;* #,##0.00_);_(&quot;$&quot;* \(#,##0.00\);_(&quot;$&quot;* &quot;-&quot;??_);_(@_)">
                  <c:v>82.12</c:v>
                </c:pt>
                <c:pt idx="907" formatCode="_(&quot;$&quot;* #,##0.00_);_(&quot;$&quot;* \(#,##0.00\);_(&quot;$&quot;* &quot;-&quot;??_);_(@_)">
                  <c:v>81.489999999999995</c:v>
                </c:pt>
                <c:pt idx="908" formatCode="_(&quot;$&quot;* #,##0.00_);_(&quot;$&quot;* \(#,##0.00\);_(&quot;$&quot;* &quot;-&quot;??_);_(@_)">
                  <c:v>80.91</c:v>
                </c:pt>
                <c:pt idx="909" formatCode="_(&quot;$&quot;* #,##0.00_);_(&quot;$&quot;* \(#,##0.00\);_(&quot;$&quot;* &quot;-&quot;??_);_(@_)">
                  <c:v>80.38</c:v>
                </c:pt>
                <c:pt idx="910" formatCode="_(&quot;$&quot;* #,##0.00_);_(&quot;$&quot;* \(#,##0.00\);_(&quot;$&quot;* &quot;-&quot;??_);_(@_)">
                  <c:v>79.900000000000006</c:v>
                </c:pt>
                <c:pt idx="911" formatCode="_(&quot;$&quot;* #,##0.00_);_(&quot;$&quot;* \(#,##0.00\);_(&quot;$&quot;* &quot;-&quot;??_);_(@_)">
                  <c:v>79.45</c:v>
                </c:pt>
                <c:pt idx="912" formatCode="_(&quot;$&quot;* #,##0.00_);_(&quot;$&quot;* \(#,##0.00\);_(&quot;$&quot;* &quot;-&quot;??_);_(@_)">
                  <c:v>79.02</c:v>
                </c:pt>
                <c:pt idx="913" formatCode="_(&quot;$&quot;* #,##0.00_);_(&quot;$&quot;* \(#,##0.00\);_(&quot;$&quot;* &quot;-&quot;??_);_(@_)">
                  <c:v>78.599999999999994</c:v>
                </c:pt>
                <c:pt idx="914" formatCode="_(&quot;$&quot;* #,##0.00_);_(&quot;$&quot;* \(#,##0.00\);_(&quot;$&quot;* &quot;-&quot;??_);_(@_)">
                  <c:v>78.13</c:v>
                </c:pt>
                <c:pt idx="915" formatCode="_(&quot;$&quot;* #,##0.00_);_(&quot;$&quot;* \(#,##0.00\);_(&quot;$&quot;* &quot;-&quot;??_);_(@_)">
                  <c:v>77.69</c:v>
                </c:pt>
                <c:pt idx="916" formatCode="_(&quot;$&quot;* #,##0.00_);_(&quot;$&quot;* \(#,##0.00\);_(&quot;$&quot;* &quot;-&quot;??_);_(@_)">
                  <c:v>77.27</c:v>
                </c:pt>
                <c:pt idx="917" formatCode="_(&quot;$&quot;* #,##0.00_);_(&quot;$&quot;* \(#,##0.00\);_(&quot;$&quot;* &quot;-&quot;??_);_(@_)">
                  <c:v>76.87</c:v>
                </c:pt>
                <c:pt idx="918" formatCode="_(&quot;$&quot;* #,##0.00_);_(&quot;$&quot;* \(#,##0.00\);_(&quot;$&quot;* &quot;-&quot;??_);_(@_)">
                  <c:v>76.510000000000005</c:v>
                </c:pt>
                <c:pt idx="919" formatCode="_(&quot;$&quot;* #,##0.00_);_(&quot;$&quot;* \(#,##0.00\);_(&quot;$&quot;* &quot;-&quot;??_);_(@_)">
                  <c:v>76.17</c:v>
                </c:pt>
                <c:pt idx="920" formatCode="_(&quot;$&quot;* #,##0.00_);_(&quot;$&quot;* \(#,##0.00\);_(&quot;$&quot;* &quot;-&quot;??_);_(@_)">
                  <c:v>75.78</c:v>
                </c:pt>
                <c:pt idx="921" formatCode="_(&quot;$&quot;* #,##0.00_);_(&quot;$&quot;* \(#,##0.00\);_(&quot;$&quot;* &quot;-&quot;??_);_(@_)">
                  <c:v>75.400000000000006</c:v>
                </c:pt>
                <c:pt idx="922" formatCode="_(&quot;$&quot;* #,##0.00_);_(&quot;$&quot;* \(#,##0.00\);_(&quot;$&quot;* &quot;-&quot;??_);_(@_)">
                  <c:v>75.040000000000006</c:v>
                </c:pt>
                <c:pt idx="923" formatCode="_(&quot;$&quot;* #,##0.00_);_(&quot;$&quot;* \(#,##0.00\);_(&quot;$&quot;* &quot;-&quot;??_);_(@_)">
                  <c:v>74.72</c:v>
                </c:pt>
                <c:pt idx="924" formatCode="_(&quot;$&quot;* #,##0.00_);_(&quot;$&quot;* \(#,##0.00\);_(&quot;$&quot;* &quot;-&quot;??_);_(@_)">
                  <c:v>74.44</c:v>
                </c:pt>
                <c:pt idx="925" formatCode="_(&quot;$&quot;* #,##0.00_);_(&quot;$&quot;* \(#,##0.00\);_(&quot;$&quot;* &quot;-&quot;??_);_(@_)">
                  <c:v>74.17</c:v>
                </c:pt>
                <c:pt idx="926" formatCode="_(&quot;$&quot;* #,##0.00_);_(&quot;$&quot;* \(#,##0.00\);_(&quot;$&quot;* &quot;-&quot;??_);_(@_)">
                  <c:v>73.81</c:v>
                </c:pt>
                <c:pt idx="927" formatCode="_(&quot;$&quot;* #,##0.00_);_(&quot;$&quot;* \(#,##0.00\);_(&quot;$&quot;* &quot;-&quot;??_);_(@_)">
                  <c:v>73.459999999999994</c:v>
                </c:pt>
                <c:pt idx="928" formatCode="_(&quot;$&quot;* #,##0.00_);_(&quot;$&quot;* \(#,##0.00\);_(&quot;$&quot;* &quot;-&quot;??_);_(@_)">
                  <c:v>73.13</c:v>
                </c:pt>
                <c:pt idx="929" formatCode="_(&quot;$&quot;* #,##0.00_);_(&quot;$&quot;* \(#,##0.00\);_(&quot;$&quot;* &quot;-&quot;??_);_(@_)">
                  <c:v>72.83</c:v>
                </c:pt>
                <c:pt idx="930" formatCode="_(&quot;$&quot;* #,##0.00_);_(&quot;$&quot;* \(#,##0.00\);_(&quot;$&quot;* &quot;-&quot;??_);_(@_)">
                  <c:v>72.58</c:v>
                </c:pt>
                <c:pt idx="931" formatCode="_(&quot;$&quot;* #,##0.00_);_(&quot;$&quot;* \(#,##0.00\);_(&quot;$&quot;* &quot;-&quot;??_);_(@_)">
                  <c:v>72.33</c:v>
                </c:pt>
                <c:pt idx="932" formatCode="_(&quot;$&quot;* #,##0.00_);_(&quot;$&quot;* \(#,##0.00\);_(&quot;$&quot;* &quot;-&quot;??_);_(@_)">
                  <c:v>72.03</c:v>
                </c:pt>
                <c:pt idx="933" formatCode="_(&quot;$&quot;* #,##0.00_);_(&quot;$&quot;* \(#,##0.00\);_(&quot;$&quot;* &quot;-&quot;??_);_(@_)">
                  <c:v>71.73</c:v>
                </c:pt>
                <c:pt idx="934" formatCode="_(&quot;$&quot;* #,##0.00_);_(&quot;$&quot;* \(#,##0.00\);_(&quot;$&quot;* &quot;-&quot;??_);_(@_)">
                  <c:v>71.48</c:v>
                </c:pt>
                <c:pt idx="935" formatCode="_(&quot;$&quot;* #,##0.00_);_(&quot;$&quot;* \(#,##0.00\);_(&quot;$&quot;* &quot;-&quot;??_);_(@_)">
                  <c:v>71.25</c:v>
                </c:pt>
                <c:pt idx="936" formatCode="_(&quot;$&quot;* #,##0.00_);_(&quot;$&quot;* \(#,##0.00\);_(&quot;$&quot;* &quot;-&quot;??_);_(@_)">
                  <c:v>71.06</c:v>
                </c:pt>
                <c:pt idx="937" formatCode="_(&quot;$&quot;* #,##0.00_);_(&quot;$&quot;* \(#,##0.00\);_(&quot;$&quot;* &quot;-&quot;??_);_(@_)">
                  <c:v>70.86</c:v>
                </c:pt>
              </c:numCache>
            </c:numRef>
          </c:val>
          <c:smooth val="0"/>
          <c:extLst>
            <c:ext xmlns:c16="http://schemas.microsoft.com/office/drawing/2014/chart" uri="{C3380CC4-5D6E-409C-BE32-E72D297353CC}">
              <c16:uniqueId val="{00000001-E723-4785-896B-D8BE8FBF10EC}"/>
            </c:ext>
          </c:extLst>
        </c:ser>
        <c:dLbls>
          <c:showLegendKey val="0"/>
          <c:showVal val="0"/>
          <c:showCatName val="0"/>
          <c:showSerName val="0"/>
          <c:showPercent val="0"/>
          <c:showBubbleSize val="0"/>
        </c:dLbls>
        <c:smooth val="0"/>
        <c:axId val="1010460159"/>
        <c:axId val="1010457663"/>
      </c:lineChart>
      <c:dateAx>
        <c:axId val="1010460159"/>
        <c:scaling>
          <c:orientation val="minMax"/>
        </c:scaling>
        <c:delete val="0"/>
        <c:axPos val="b"/>
        <c:numFmt formatCode="[$-409]mmm\-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010457663"/>
        <c:crosses val="autoZero"/>
        <c:auto val="1"/>
        <c:lblOffset val="100"/>
        <c:baseTimeUnit val="days"/>
        <c:majorUnit val="12"/>
        <c:majorTimeUnit val="months"/>
      </c:dateAx>
      <c:valAx>
        <c:axId val="1010457663"/>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00_);_(&quot;$&quot;* \(#,##0.0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010460159"/>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b="1"/>
              <a:t>Average 3 - 2 - 1 Crack</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Sheet1!$I$2:$I$231</c:f>
              <c:numCache>
                <c:formatCode>mmm\-yy</c:formatCode>
                <c:ptCount val="230"/>
                <c:pt idx="0">
                  <c:v>44743</c:v>
                </c:pt>
                <c:pt idx="1">
                  <c:v>44713</c:v>
                </c:pt>
                <c:pt idx="2">
                  <c:v>44682</c:v>
                </c:pt>
                <c:pt idx="3">
                  <c:v>44652</c:v>
                </c:pt>
                <c:pt idx="4">
                  <c:v>44621</c:v>
                </c:pt>
                <c:pt idx="5">
                  <c:v>44593</c:v>
                </c:pt>
                <c:pt idx="6">
                  <c:v>44562</c:v>
                </c:pt>
                <c:pt idx="7">
                  <c:v>44531</c:v>
                </c:pt>
                <c:pt idx="8">
                  <c:v>44501</c:v>
                </c:pt>
                <c:pt idx="9">
                  <c:v>44470</c:v>
                </c:pt>
                <c:pt idx="10">
                  <c:v>44440</c:v>
                </c:pt>
                <c:pt idx="11">
                  <c:v>44409</c:v>
                </c:pt>
                <c:pt idx="12">
                  <c:v>44378</c:v>
                </c:pt>
                <c:pt idx="13">
                  <c:v>44348</c:v>
                </c:pt>
                <c:pt idx="14">
                  <c:v>44317</c:v>
                </c:pt>
                <c:pt idx="15">
                  <c:v>44287</c:v>
                </c:pt>
                <c:pt idx="16">
                  <c:v>44256</c:v>
                </c:pt>
                <c:pt idx="17">
                  <c:v>44228</c:v>
                </c:pt>
                <c:pt idx="18">
                  <c:v>44197</c:v>
                </c:pt>
                <c:pt idx="19">
                  <c:v>44166</c:v>
                </c:pt>
                <c:pt idx="20">
                  <c:v>44136</c:v>
                </c:pt>
                <c:pt idx="21">
                  <c:v>44105</c:v>
                </c:pt>
                <c:pt idx="22">
                  <c:v>44075</c:v>
                </c:pt>
                <c:pt idx="23">
                  <c:v>44044</c:v>
                </c:pt>
                <c:pt idx="24">
                  <c:v>44013</c:v>
                </c:pt>
                <c:pt idx="25">
                  <c:v>43983</c:v>
                </c:pt>
                <c:pt idx="26">
                  <c:v>43952</c:v>
                </c:pt>
                <c:pt idx="27">
                  <c:v>43922</c:v>
                </c:pt>
                <c:pt idx="28">
                  <c:v>43891</c:v>
                </c:pt>
                <c:pt idx="29">
                  <c:v>43862</c:v>
                </c:pt>
                <c:pt idx="30">
                  <c:v>43831</c:v>
                </c:pt>
                <c:pt idx="31">
                  <c:v>43800</c:v>
                </c:pt>
                <c:pt idx="32">
                  <c:v>43770</c:v>
                </c:pt>
                <c:pt idx="33">
                  <c:v>43739</c:v>
                </c:pt>
                <c:pt idx="34">
                  <c:v>43709</c:v>
                </c:pt>
                <c:pt idx="35">
                  <c:v>43678</c:v>
                </c:pt>
                <c:pt idx="36">
                  <c:v>43647</c:v>
                </c:pt>
                <c:pt idx="37">
                  <c:v>43617</c:v>
                </c:pt>
                <c:pt idx="38">
                  <c:v>43586</c:v>
                </c:pt>
                <c:pt idx="39">
                  <c:v>43556</c:v>
                </c:pt>
                <c:pt idx="40">
                  <c:v>43525</c:v>
                </c:pt>
                <c:pt idx="41">
                  <c:v>43497</c:v>
                </c:pt>
                <c:pt idx="42">
                  <c:v>43466</c:v>
                </c:pt>
                <c:pt idx="43">
                  <c:v>43435</c:v>
                </c:pt>
                <c:pt idx="44">
                  <c:v>43405</c:v>
                </c:pt>
                <c:pt idx="45">
                  <c:v>43374</c:v>
                </c:pt>
                <c:pt idx="46">
                  <c:v>43344</c:v>
                </c:pt>
                <c:pt idx="47">
                  <c:v>43313</c:v>
                </c:pt>
                <c:pt idx="48">
                  <c:v>43282</c:v>
                </c:pt>
                <c:pt idx="49">
                  <c:v>43252</c:v>
                </c:pt>
                <c:pt idx="50">
                  <c:v>43221</c:v>
                </c:pt>
                <c:pt idx="51">
                  <c:v>43191</c:v>
                </c:pt>
                <c:pt idx="52">
                  <c:v>43160</c:v>
                </c:pt>
                <c:pt idx="53">
                  <c:v>43132</c:v>
                </c:pt>
                <c:pt idx="54">
                  <c:v>43101</c:v>
                </c:pt>
                <c:pt idx="55">
                  <c:v>43070</c:v>
                </c:pt>
                <c:pt idx="56">
                  <c:v>43040</c:v>
                </c:pt>
                <c:pt idx="57">
                  <c:v>43009</c:v>
                </c:pt>
                <c:pt idx="58">
                  <c:v>42979</c:v>
                </c:pt>
                <c:pt idx="59">
                  <c:v>42948</c:v>
                </c:pt>
                <c:pt idx="60">
                  <c:v>42917</c:v>
                </c:pt>
                <c:pt idx="61">
                  <c:v>42887</c:v>
                </c:pt>
                <c:pt idx="62">
                  <c:v>42856</c:v>
                </c:pt>
                <c:pt idx="63">
                  <c:v>42826</c:v>
                </c:pt>
                <c:pt idx="64">
                  <c:v>42795</c:v>
                </c:pt>
                <c:pt idx="65">
                  <c:v>42767</c:v>
                </c:pt>
                <c:pt idx="66">
                  <c:v>42736</c:v>
                </c:pt>
                <c:pt idx="67">
                  <c:v>42705</c:v>
                </c:pt>
                <c:pt idx="68">
                  <c:v>42675</c:v>
                </c:pt>
                <c:pt idx="69">
                  <c:v>42644</c:v>
                </c:pt>
                <c:pt idx="70">
                  <c:v>42614</c:v>
                </c:pt>
                <c:pt idx="71">
                  <c:v>42583</c:v>
                </c:pt>
                <c:pt idx="72">
                  <c:v>42552</c:v>
                </c:pt>
                <c:pt idx="73">
                  <c:v>42522</c:v>
                </c:pt>
                <c:pt idx="74">
                  <c:v>42491</c:v>
                </c:pt>
                <c:pt idx="75">
                  <c:v>42461</c:v>
                </c:pt>
                <c:pt idx="76">
                  <c:v>42430</c:v>
                </c:pt>
                <c:pt idx="77">
                  <c:v>42401</c:v>
                </c:pt>
                <c:pt idx="78">
                  <c:v>42370</c:v>
                </c:pt>
                <c:pt idx="79">
                  <c:v>42339</c:v>
                </c:pt>
                <c:pt idx="80">
                  <c:v>42309</c:v>
                </c:pt>
                <c:pt idx="81">
                  <c:v>42278</c:v>
                </c:pt>
                <c:pt idx="82">
                  <c:v>42248</c:v>
                </c:pt>
                <c:pt idx="83">
                  <c:v>42217</c:v>
                </c:pt>
                <c:pt idx="84">
                  <c:v>42186</c:v>
                </c:pt>
                <c:pt idx="85">
                  <c:v>42156</c:v>
                </c:pt>
                <c:pt idx="86">
                  <c:v>42125</c:v>
                </c:pt>
                <c:pt idx="87">
                  <c:v>42095</c:v>
                </c:pt>
                <c:pt idx="88">
                  <c:v>42064</c:v>
                </c:pt>
                <c:pt idx="89">
                  <c:v>42036</c:v>
                </c:pt>
                <c:pt idx="90">
                  <c:v>42005</c:v>
                </c:pt>
                <c:pt idx="91">
                  <c:v>41974</c:v>
                </c:pt>
                <c:pt idx="92">
                  <c:v>41944</c:v>
                </c:pt>
                <c:pt idx="93">
                  <c:v>41913</c:v>
                </c:pt>
                <c:pt idx="94">
                  <c:v>41883</c:v>
                </c:pt>
                <c:pt idx="95">
                  <c:v>41852</c:v>
                </c:pt>
                <c:pt idx="96">
                  <c:v>41821</c:v>
                </c:pt>
                <c:pt idx="97">
                  <c:v>41791</c:v>
                </c:pt>
                <c:pt idx="98">
                  <c:v>41760</c:v>
                </c:pt>
                <c:pt idx="99">
                  <c:v>41730</c:v>
                </c:pt>
                <c:pt idx="100">
                  <c:v>41699</c:v>
                </c:pt>
                <c:pt idx="101">
                  <c:v>41671</c:v>
                </c:pt>
                <c:pt idx="102">
                  <c:v>41640</c:v>
                </c:pt>
                <c:pt idx="103">
                  <c:v>41609</c:v>
                </c:pt>
                <c:pt idx="104">
                  <c:v>41579</c:v>
                </c:pt>
                <c:pt idx="105">
                  <c:v>41548</c:v>
                </c:pt>
                <c:pt idx="106">
                  <c:v>41518</c:v>
                </c:pt>
                <c:pt idx="107">
                  <c:v>41487</c:v>
                </c:pt>
                <c:pt idx="108">
                  <c:v>41456</c:v>
                </c:pt>
                <c:pt idx="109">
                  <c:v>41426</c:v>
                </c:pt>
                <c:pt idx="110">
                  <c:v>41395</c:v>
                </c:pt>
                <c:pt idx="111">
                  <c:v>41365</c:v>
                </c:pt>
                <c:pt idx="112">
                  <c:v>41334</c:v>
                </c:pt>
                <c:pt idx="113">
                  <c:v>41306</c:v>
                </c:pt>
                <c:pt idx="114">
                  <c:v>41275</c:v>
                </c:pt>
                <c:pt idx="115">
                  <c:v>41244</c:v>
                </c:pt>
                <c:pt idx="116">
                  <c:v>41214</c:v>
                </c:pt>
                <c:pt idx="117">
                  <c:v>41183</c:v>
                </c:pt>
                <c:pt idx="118">
                  <c:v>41153</c:v>
                </c:pt>
                <c:pt idx="119">
                  <c:v>41122</c:v>
                </c:pt>
                <c:pt idx="120">
                  <c:v>41091</c:v>
                </c:pt>
                <c:pt idx="121">
                  <c:v>41061</c:v>
                </c:pt>
                <c:pt idx="122">
                  <c:v>41030</c:v>
                </c:pt>
                <c:pt idx="123">
                  <c:v>41000</c:v>
                </c:pt>
                <c:pt idx="124">
                  <c:v>40969</c:v>
                </c:pt>
                <c:pt idx="125">
                  <c:v>40940</c:v>
                </c:pt>
                <c:pt idx="126">
                  <c:v>40909</c:v>
                </c:pt>
                <c:pt idx="127">
                  <c:v>40878</c:v>
                </c:pt>
                <c:pt idx="128">
                  <c:v>40848</c:v>
                </c:pt>
                <c:pt idx="129">
                  <c:v>40817</c:v>
                </c:pt>
                <c:pt idx="130">
                  <c:v>40787</c:v>
                </c:pt>
                <c:pt idx="131">
                  <c:v>40756</c:v>
                </c:pt>
                <c:pt idx="132">
                  <c:v>40725</c:v>
                </c:pt>
                <c:pt idx="133">
                  <c:v>40695</c:v>
                </c:pt>
                <c:pt idx="134">
                  <c:v>40664</c:v>
                </c:pt>
                <c:pt idx="135">
                  <c:v>40634</c:v>
                </c:pt>
                <c:pt idx="136">
                  <c:v>40603</c:v>
                </c:pt>
                <c:pt idx="137">
                  <c:v>40575</c:v>
                </c:pt>
                <c:pt idx="138">
                  <c:v>40544</c:v>
                </c:pt>
                <c:pt idx="139">
                  <c:v>40513</c:v>
                </c:pt>
                <c:pt idx="140">
                  <c:v>40483</c:v>
                </c:pt>
                <c:pt idx="141">
                  <c:v>40452</c:v>
                </c:pt>
                <c:pt idx="142">
                  <c:v>40422</c:v>
                </c:pt>
                <c:pt idx="143">
                  <c:v>40391</c:v>
                </c:pt>
                <c:pt idx="144">
                  <c:v>40360</c:v>
                </c:pt>
                <c:pt idx="145">
                  <c:v>40330</c:v>
                </c:pt>
                <c:pt idx="146">
                  <c:v>40299</c:v>
                </c:pt>
                <c:pt idx="147">
                  <c:v>40269</c:v>
                </c:pt>
                <c:pt idx="148">
                  <c:v>40238</c:v>
                </c:pt>
                <c:pt idx="149">
                  <c:v>40210</c:v>
                </c:pt>
                <c:pt idx="150">
                  <c:v>40179</c:v>
                </c:pt>
                <c:pt idx="151">
                  <c:v>40148</c:v>
                </c:pt>
                <c:pt idx="152">
                  <c:v>40118</c:v>
                </c:pt>
                <c:pt idx="153">
                  <c:v>40087</c:v>
                </c:pt>
                <c:pt idx="154">
                  <c:v>40057</c:v>
                </c:pt>
                <c:pt idx="155">
                  <c:v>40026</c:v>
                </c:pt>
                <c:pt idx="156">
                  <c:v>39995</c:v>
                </c:pt>
                <c:pt idx="157">
                  <c:v>39965</c:v>
                </c:pt>
                <c:pt idx="158">
                  <c:v>39934</c:v>
                </c:pt>
                <c:pt idx="159">
                  <c:v>39904</c:v>
                </c:pt>
                <c:pt idx="160">
                  <c:v>39873</c:v>
                </c:pt>
                <c:pt idx="161">
                  <c:v>39845</c:v>
                </c:pt>
                <c:pt idx="162">
                  <c:v>39814</c:v>
                </c:pt>
                <c:pt idx="163">
                  <c:v>39783</c:v>
                </c:pt>
                <c:pt idx="164">
                  <c:v>39753</c:v>
                </c:pt>
                <c:pt idx="165">
                  <c:v>39722</c:v>
                </c:pt>
                <c:pt idx="166">
                  <c:v>39692</c:v>
                </c:pt>
                <c:pt idx="167">
                  <c:v>39661</c:v>
                </c:pt>
                <c:pt idx="168">
                  <c:v>39630</c:v>
                </c:pt>
                <c:pt idx="169">
                  <c:v>39600</c:v>
                </c:pt>
                <c:pt idx="170">
                  <c:v>39569</c:v>
                </c:pt>
                <c:pt idx="171">
                  <c:v>39539</c:v>
                </c:pt>
                <c:pt idx="172">
                  <c:v>39508</c:v>
                </c:pt>
                <c:pt idx="173">
                  <c:v>39479</c:v>
                </c:pt>
                <c:pt idx="174">
                  <c:v>39448</c:v>
                </c:pt>
                <c:pt idx="175">
                  <c:v>39417</c:v>
                </c:pt>
                <c:pt idx="176">
                  <c:v>39387</c:v>
                </c:pt>
                <c:pt idx="177">
                  <c:v>39356</c:v>
                </c:pt>
                <c:pt idx="178">
                  <c:v>39326</c:v>
                </c:pt>
                <c:pt idx="179">
                  <c:v>39295</c:v>
                </c:pt>
                <c:pt idx="180">
                  <c:v>39264</c:v>
                </c:pt>
                <c:pt idx="181">
                  <c:v>39234</c:v>
                </c:pt>
                <c:pt idx="182">
                  <c:v>39203</c:v>
                </c:pt>
                <c:pt idx="183">
                  <c:v>39173</c:v>
                </c:pt>
                <c:pt idx="184">
                  <c:v>39142</c:v>
                </c:pt>
                <c:pt idx="185">
                  <c:v>39114</c:v>
                </c:pt>
                <c:pt idx="186">
                  <c:v>39083</c:v>
                </c:pt>
                <c:pt idx="187">
                  <c:v>39052</c:v>
                </c:pt>
                <c:pt idx="188">
                  <c:v>39022</c:v>
                </c:pt>
                <c:pt idx="189">
                  <c:v>38991</c:v>
                </c:pt>
                <c:pt idx="190">
                  <c:v>38961</c:v>
                </c:pt>
                <c:pt idx="191">
                  <c:v>38930</c:v>
                </c:pt>
                <c:pt idx="192">
                  <c:v>38899</c:v>
                </c:pt>
                <c:pt idx="193">
                  <c:v>38869</c:v>
                </c:pt>
                <c:pt idx="194">
                  <c:v>38838</c:v>
                </c:pt>
                <c:pt idx="195">
                  <c:v>38808</c:v>
                </c:pt>
                <c:pt idx="196">
                  <c:v>38777</c:v>
                </c:pt>
                <c:pt idx="197">
                  <c:v>38749</c:v>
                </c:pt>
                <c:pt idx="198">
                  <c:v>38718</c:v>
                </c:pt>
                <c:pt idx="199">
                  <c:v>38687</c:v>
                </c:pt>
                <c:pt idx="200">
                  <c:v>38657</c:v>
                </c:pt>
                <c:pt idx="201">
                  <c:v>38626</c:v>
                </c:pt>
                <c:pt idx="202">
                  <c:v>38596</c:v>
                </c:pt>
                <c:pt idx="203">
                  <c:v>38565</c:v>
                </c:pt>
                <c:pt idx="204">
                  <c:v>38534</c:v>
                </c:pt>
                <c:pt idx="205">
                  <c:v>38504</c:v>
                </c:pt>
                <c:pt idx="206">
                  <c:v>38473</c:v>
                </c:pt>
                <c:pt idx="207">
                  <c:v>38443</c:v>
                </c:pt>
                <c:pt idx="208">
                  <c:v>38412</c:v>
                </c:pt>
                <c:pt idx="209">
                  <c:v>38384</c:v>
                </c:pt>
                <c:pt idx="210">
                  <c:v>38353</c:v>
                </c:pt>
                <c:pt idx="211">
                  <c:v>38322</c:v>
                </c:pt>
                <c:pt idx="212">
                  <c:v>38292</c:v>
                </c:pt>
                <c:pt idx="213">
                  <c:v>38261</c:v>
                </c:pt>
                <c:pt idx="214">
                  <c:v>38231</c:v>
                </c:pt>
                <c:pt idx="215">
                  <c:v>38200</c:v>
                </c:pt>
                <c:pt idx="216">
                  <c:v>38169</c:v>
                </c:pt>
                <c:pt idx="217">
                  <c:v>38139</c:v>
                </c:pt>
                <c:pt idx="218">
                  <c:v>38108</c:v>
                </c:pt>
                <c:pt idx="219">
                  <c:v>38078</c:v>
                </c:pt>
                <c:pt idx="220">
                  <c:v>38047</c:v>
                </c:pt>
                <c:pt idx="221">
                  <c:v>38018</c:v>
                </c:pt>
                <c:pt idx="222">
                  <c:v>37987</c:v>
                </c:pt>
                <c:pt idx="223">
                  <c:v>37956</c:v>
                </c:pt>
                <c:pt idx="224">
                  <c:v>37926</c:v>
                </c:pt>
                <c:pt idx="225">
                  <c:v>37895</c:v>
                </c:pt>
                <c:pt idx="226">
                  <c:v>37865</c:v>
                </c:pt>
                <c:pt idx="227">
                  <c:v>37834</c:v>
                </c:pt>
                <c:pt idx="228">
                  <c:v>37803</c:v>
                </c:pt>
                <c:pt idx="229">
                  <c:v>37773</c:v>
                </c:pt>
              </c:numCache>
            </c:numRef>
          </c:cat>
          <c:val>
            <c:numRef>
              <c:f>Sheet1!$J$2:$J$231</c:f>
              <c:numCache>
                <c:formatCode>_("$"* #,##0.00_);_("$"* \(#,##0.00\);_("$"* "-"??_);_(@_)</c:formatCode>
                <c:ptCount val="230"/>
                <c:pt idx="0">
                  <c:v>41.347999999999992</c:v>
                </c:pt>
                <c:pt idx="1">
                  <c:v>64.163999999999987</c:v>
                </c:pt>
                <c:pt idx="2">
                  <c:v>66.360000000000014</c:v>
                </c:pt>
                <c:pt idx="3">
                  <c:v>48.97199999999998</c:v>
                </c:pt>
                <c:pt idx="4">
                  <c:v>48.341999999999985</c:v>
                </c:pt>
                <c:pt idx="5">
                  <c:v>25.582000000000011</c:v>
                </c:pt>
                <c:pt idx="6">
                  <c:v>22.858000000000015</c:v>
                </c:pt>
                <c:pt idx="7">
                  <c:v>22.762</c:v>
                </c:pt>
                <c:pt idx="8">
                  <c:v>23.231999999999982</c:v>
                </c:pt>
                <c:pt idx="9">
                  <c:v>22.848000000000013</c:v>
                </c:pt>
                <c:pt idx="10">
                  <c:v>20.091999999999995</c:v>
                </c:pt>
                <c:pt idx="11">
                  <c:v>23.969999999999988</c:v>
                </c:pt>
                <c:pt idx="12">
                  <c:v>20.876000000000015</c:v>
                </c:pt>
                <c:pt idx="13">
                  <c:v>20.081999999999994</c:v>
                </c:pt>
                <c:pt idx="14">
                  <c:v>23.197999999999997</c:v>
                </c:pt>
                <c:pt idx="15">
                  <c:v>20.908000000000005</c:v>
                </c:pt>
                <c:pt idx="16">
                  <c:v>19.373999999999985</c:v>
                </c:pt>
                <c:pt idx="17">
                  <c:v>15.355999999999995</c:v>
                </c:pt>
                <c:pt idx="18">
                  <c:v>14.98999999999999</c:v>
                </c:pt>
                <c:pt idx="19">
                  <c:v>12.199999999999998</c:v>
                </c:pt>
                <c:pt idx="20">
                  <c:v>12.036000000000001</c:v>
                </c:pt>
                <c:pt idx="21">
                  <c:v>10.902000000000006</c:v>
                </c:pt>
                <c:pt idx="22">
                  <c:v>11.707999999999998</c:v>
                </c:pt>
                <c:pt idx="23">
                  <c:v>13.855999999999995</c:v>
                </c:pt>
                <c:pt idx="24">
                  <c:v>13.092000000000004</c:v>
                </c:pt>
                <c:pt idx="25">
                  <c:v>13.139999999999995</c:v>
                </c:pt>
                <c:pt idx="26">
                  <c:v>12.138</c:v>
                </c:pt>
                <c:pt idx="27">
                  <c:v>8.51</c:v>
                </c:pt>
                <c:pt idx="28">
                  <c:v>13.014000000000001</c:v>
                </c:pt>
                <c:pt idx="29">
                  <c:v>23.534000000000002</c:v>
                </c:pt>
                <c:pt idx="30">
                  <c:v>19.858000000000004</c:v>
                </c:pt>
                <c:pt idx="31">
                  <c:v>14.095999999999995</c:v>
                </c:pt>
                <c:pt idx="32">
                  <c:v>23.512</c:v>
                </c:pt>
                <c:pt idx="33">
                  <c:v>35.052</c:v>
                </c:pt>
                <c:pt idx="34">
                  <c:v>27.568000000000001</c:v>
                </c:pt>
                <c:pt idx="35">
                  <c:v>20.971999999999998</c:v>
                </c:pt>
                <c:pt idx="36">
                  <c:v>22.813999999999993</c:v>
                </c:pt>
                <c:pt idx="37">
                  <c:v>22.648000000000007</c:v>
                </c:pt>
                <c:pt idx="38">
                  <c:v>29.945999999999987</c:v>
                </c:pt>
                <c:pt idx="39">
                  <c:v>34.979999999999997</c:v>
                </c:pt>
                <c:pt idx="40">
                  <c:v>25.472000000000008</c:v>
                </c:pt>
                <c:pt idx="41">
                  <c:v>22.95999999999999</c:v>
                </c:pt>
                <c:pt idx="42">
                  <c:v>19.081999999999994</c:v>
                </c:pt>
                <c:pt idx="43">
                  <c:v>20.171999999999997</c:v>
                </c:pt>
                <c:pt idx="44">
                  <c:v>20.194000000000006</c:v>
                </c:pt>
                <c:pt idx="45">
                  <c:v>24.74400000000001</c:v>
                </c:pt>
                <c:pt idx="46">
                  <c:v>23.192000000000007</c:v>
                </c:pt>
                <c:pt idx="47">
                  <c:v>19.874000000000006</c:v>
                </c:pt>
                <c:pt idx="48">
                  <c:v>18.452000000000016</c:v>
                </c:pt>
                <c:pt idx="49">
                  <c:v>21.506000000000011</c:v>
                </c:pt>
                <c:pt idx="50">
                  <c:v>24.898000000000007</c:v>
                </c:pt>
                <c:pt idx="51">
                  <c:v>24.23200000000001</c:v>
                </c:pt>
                <c:pt idx="52">
                  <c:v>21.745999999999999</c:v>
                </c:pt>
                <c:pt idx="53">
                  <c:v>16.268000000000001</c:v>
                </c:pt>
                <c:pt idx="54">
                  <c:v>18.969999999999988</c:v>
                </c:pt>
                <c:pt idx="55">
                  <c:v>14.289999999999992</c:v>
                </c:pt>
                <c:pt idx="56">
                  <c:v>20.290000000000003</c:v>
                </c:pt>
                <c:pt idx="57">
                  <c:v>21.625999999999994</c:v>
                </c:pt>
                <c:pt idx="58">
                  <c:v>25.135999999999996</c:v>
                </c:pt>
                <c:pt idx="59">
                  <c:v>23.821999999999992</c:v>
                </c:pt>
                <c:pt idx="60">
                  <c:v>20.02399999999999</c:v>
                </c:pt>
                <c:pt idx="61">
                  <c:v>18.8</c:v>
                </c:pt>
                <c:pt idx="62">
                  <c:v>20.763999999999992</c:v>
                </c:pt>
                <c:pt idx="63">
                  <c:v>20.01799999999999</c:v>
                </c:pt>
                <c:pt idx="64">
                  <c:v>19.718</c:v>
                </c:pt>
                <c:pt idx="65">
                  <c:v>17.566000000000003</c:v>
                </c:pt>
                <c:pt idx="66">
                  <c:v>14.350000000000003</c:v>
                </c:pt>
                <c:pt idx="67">
                  <c:v>11.772</c:v>
                </c:pt>
                <c:pt idx="68">
                  <c:v>13.951999999999998</c:v>
                </c:pt>
                <c:pt idx="69">
                  <c:v>16.384000000000004</c:v>
                </c:pt>
                <c:pt idx="70">
                  <c:v>17.189999999999998</c:v>
                </c:pt>
                <c:pt idx="71">
                  <c:v>12.693999999999997</c:v>
                </c:pt>
                <c:pt idx="72">
                  <c:v>12.973999999999998</c:v>
                </c:pt>
                <c:pt idx="73">
                  <c:v>17.039999999999992</c:v>
                </c:pt>
                <c:pt idx="74">
                  <c:v>15.114000000000004</c:v>
                </c:pt>
                <c:pt idx="75">
                  <c:v>19.310000000000002</c:v>
                </c:pt>
                <c:pt idx="76">
                  <c:v>21.082000000000008</c:v>
                </c:pt>
                <c:pt idx="77">
                  <c:v>10.447999999999999</c:v>
                </c:pt>
                <c:pt idx="78">
                  <c:v>18.426000000000005</c:v>
                </c:pt>
                <c:pt idx="79">
                  <c:v>23.444000000000006</c:v>
                </c:pt>
                <c:pt idx="80">
                  <c:v>18.180000000000007</c:v>
                </c:pt>
                <c:pt idx="81">
                  <c:v>20.167999999999996</c:v>
                </c:pt>
                <c:pt idx="82">
                  <c:v>22.462000000000007</c:v>
                </c:pt>
                <c:pt idx="83">
                  <c:v>34.648000000000003</c:v>
                </c:pt>
                <c:pt idx="84">
                  <c:v>45.461999999999989</c:v>
                </c:pt>
                <c:pt idx="85">
                  <c:v>26.083999999999993</c:v>
                </c:pt>
                <c:pt idx="86">
                  <c:v>35.593999999999994</c:v>
                </c:pt>
                <c:pt idx="87">
                  <c:v>29.969999999999988</c:v>
                </c:pt>
                <c:pt idx="88">
                  <c:v>31.503999999999991</c:v>
                </c:pt>
                <c:pt idx="89">
                  <c:v>30.01799999999999</c:v>
                </c:pt>
                <c:pt idx="90">
                  <c:v>11.832000000000003</c:v>
                </c:pt>
                <c:pt idx="91">
                  <c:v>8.9179999999999975</c:v>
                </c:pt>
                <c:pt idx="92">
                  <c:v>12.367999999999995</c:v>
                </c:pt>
                <c:pt idx="93">
                  <c:v>14.999999999999991</c:v>
                </c:pt>
                <c:pt idx="94">
                  <c:v>19.783999999999992</c:v>
                </c:pt>
                <c:pt idx="95">
                  <c:v>20.625999999999994</c:v>
                </c:pt>
                <c:pt idx="96">
                  <c:v>16.697999999999997</c:v>
                </c:pt>
                <c:pt idx="97">
                  <c:v>21.806000000000001</c:v>
                </c:pt>
                <c:pt idx="98">
                  <c:v>22.867999999999995</c:v>
                </c:pt>
                <c:pt idx="99">
                  <c:v>27.094000000000012</c:v>
                </c:pt>
                <c:pt idx="100">
                  <c:v>21</c:v>
                </c:pt>
                <c:pt idx="101">
                  <c:v>22.366000000000003</c:v>
                </c:pt>
                <c:pt idx="102">
                  <c:v>21.846000000000004</c:v>
                </c:pt>
                <c:pt idx="103">
                  <c:v>19.998000000000008</c:v>
                </c:pt>
                <c:pt idx="104">
                  <c:v>21.290000000000003</c:v>
                </c:pt>
                <c:pt idx="105">
                  <c:v>17.927999999999997</c:v>
                </c:pt>
                <c:pt idx="106">
                  <c:v>16.559999999999985</c:v>
                </c:pt>
                <c:pt idx="107">
                  <c:v>13.942000000000007</c:v>
                </c:pt>
                <c:pt idx="108">
                  <c:v>21.036000000000001</c:v>
                </c:pt>
                <c:pt idx="109">
                  <c:v>27.345999999999986</c:v>
                </c:pt>
                <c:pt idx="110">
                  <c:v>27.807999999999993</c:v>
                </c:pt>
                <c:pt idx="111">
                  <c:v>27.736000000000008</c:v>
                </c:pt>
                <c:pt idx="112">
                  <c:v>33.073999999999991</c:v>
                </c:pt>
                <c:pt idx="113">
                  <c:v>42.337999999999987</c:v>
                </c:pt>
                <c:pt idx="114">
                  <c:v>29.391999999999996</c:v>
                </c:pt>
                <c:pt idx="115">
                  <c:v>27.29000000000002</c:v>
                </c:pt>
                <c:pt idx="116">
                  <c:v>33.771999999999991</c:v>
                </c:pt>
                <c:pt idx="117">
                  <c:v>42.25</c:v>
                </c:pt>
                <c:pt idx="118">
                  <c:v>37.901999999999987</c:v>
                </c:pt>
                <c:pt idx="119">
                  <c:v>36.112000000000002</c:v>
                </c:pt>
                <c:pt idx="120">
                  <c:v>30.413999999999987</c:v>
                </c:pt>
                <c:pt idx="121">
                  <c:v>27.894000000000005</c:v>
                </c:pt>
                <c:pt idx="122">
                  <c:v>36.673999999999999</c:v>
                </c:pt>
                <c:pt idx="123">
                  <c:v>31.77999999999999</c:v>
                </c:pt>
                <c:pt idx="124">
                  <c:v>33.602000000000011</c:v>
                </c:pt>
                <c:pt idx="125">
                  <c:v>35</c:v>
                </c:pt>
                <c:pt idx="126">
                  <c:v>24.245999999999999</c:v>
                </c:pt>
                <c:pt idx="127">
                  <c:v>17.569999999999993</c:v>
                </c:pt>
                <c:pt idx="128">
                  <c:v>22.23200000000001</c:v>
                </c:pt>
                <c:pt idx="129">
                  <c:v>37.593999999999994</c:v>
                </c:pt>
                <c:pt idx="130">
                  <c:v>37.04999999999999</c:v>
                </c:pt>
                <c:pt idx="131">
                  <c:v>34.406000000000006</c:v>
                </c:pt>
                <c:pt idx="132">
                  <c:v>28.196000000000009</c:v>
                </c:pt>
                <c:pt idx="133">
                  <c:v>25.385999999999985</c:v>
                </c:pt>
                <c:pt idx="134">
                  <c:v>25.967999999999979</c:v>
                </c:pt>
                <c:pt idx="135">
                  <c:v>29.657999999999976</c:v>
                </c:pt>
                <c:pt idx="136">
                  <c:v>27.899999999999995</c:v>
                </c:pt>
                <c:pt idx="137">
                  <c:v>27.423999999999996</c:v>
                </c:pt>
                <c:pt idx="138">
                  <c:v>15.802000000000001</c:v>
                </c:pt>
                <c:pt idx="139">
                  <c:v>13.161999999999997</c:v>
                </c:pt>
                <c:pt idx="140">
                  <c:v>11.089999999999995</c:v>
                </c:pt>
                <c:pt idx="141">
                  <c:v>12.75</c:v>
                </c:pt>
                <c:pt idx="142">
                  <c:v>11.952000000000018</c:v>
                </c:pt>
                <c:pt idx="143">
                  <c:v>12.608000000000013</c:v>
                </c:pt>
                <c:pt idx="144">
                  <c:v>15.254000000000019</c:v>
                </c:pt>
                <c:pt idx="145">
                  <c:v>16.248000000000001</c:v>
                </c:pt>
                <c:pt idx="146">
                  <c:v>14.04000000000002</c:v>
                </c:pt>
                <c:pt idx="147">
                  <c:v>11.161999999999997</c:v>
                </c:pt>
                <c:pt idx="148">
                  <c:v>11.157999999999996</c:v>
                </c:pt>
                <c:pt idx="149">
                  <c:v>9.3459999999999841</c:v>
                </c:pt>
                <c:pt idx="150">
                  <c:v>7.9099999999999868</c:v>
                </c:pt>
                <c:pt idx="151">
                  <c:v>9.4739999999999984</c:v>
                </c:pt>
                <c:pt idx="152">
                  <c:v>5.1560000000000157</c:v>
                </c:pt>
                <c:pt idx="153">
                  <c:v>8.1819999999999968</c:v>
                </c:pt>
                <c:pt idx="154">
                  <c:v>12.350000000000003</c:v>
                </c:pt>
                <c:pt idx="155">
                  <c:v>14.224000000000009</c:v>
                </c:pt>
                <c:pt idx="156">
                  <c:v>12.205999999999989</c:v>
                </c:pt>
                <c:pt idx="157">
                  <c:v>13.197999999999999</c:v>
                </c:pt>
                <c:pt idx="158">
                  <c:v>13.308000000000002</c:v>
                </c:pt>
                <c:pt idx="159">
                  <c:v>13.447999999999999</c:v>
                </c:pt>
                <c:pt idx="160">
                  <c:v>11.182000000000007</c:v>
                </c:pt>
                <c:pt idx="161">
                  <c:v>22.131999999999994</c:v>
                </c:pt>
                <c:pt idx="162">
                  <c:v>19.596000000000004</c:v>
                </c:pt>
                <c:pt idx="163">
                  <c:v>9.5880000000000027</c:v>
                </c:pt>
                <c:pt idx="164">
                  <c:v>3.996</c:v>
                </c:pt>
                <c:pt idx="165">
                  <c:v>14.23600000000001</c:v>
                </c:pt>
                <c:pt idx="166">
                  <c:v>17.004000000000001</c:v>
                </c:pt>
                <c:pt idx="167">
                  <c:v>13.712000000000009</c:v>
                </c:pt>
                <c:pt idx="168">
                  <c:v>11.26399999999999</c:v>
                </c:pt>
                <c:pt idx="169">
                  <c:v>22.766000000000002</c:v>
                </c:pt>
                <c:pt idx="170">
                  <c:v>17.918000000000006</c:v>
                </c:pt>
                <c:pt idx="171">
                  <c:v>18.487999999999982</c:v>
                </c:pt>
                <c:pt idx="172">
                  <c:v>15.397999999999987</c:v>
                </c:pt>
                <c:pt idx="173">
                  <c:v>14.677999999999997</c:v>
                </c:pt>
                <c:pt idx="174">
                  <c:v>7.8860000000000054</c:v>
                </c:pt>
                <c:pt idx="175">
                  <c:v>12.946000000000007</c:v>
                </c:pt>
                <c:pt idx="176">
                  <c:v>13.085999999999993</c:v>
                </c:pt>
                <c:pt idx="177">
                  <c:v>13.180000000000007</c:v>
                </c:pt>
                <c:pt idx="178">
                  <c:v>12.410000000000005</c:v>
                </c:pt>
                <c:pt idx="179">
                  <c:v>12.788000000000002</c:v>
                </c:pt>
                <c:pt idx="180">
                  <c:v>19.596000000000004</c:v>
                </c:pt>
                <c:pt idx="181">
                  <c:v>26.29600000000001</c:v>
                </c:pt>
                <c:pt idx="182">
                  <c:v>34.931999999999995</c:v>
                </c:pt>
                <c:pt idx="183">
                  <c:v>32.984000000000016</c:v>
                </c:pt>
                <c:pt idx="184">
                  <c:v>30.392000000000014</c:v>
                </c:pt>
                <c:pt idx="185">
                  <c:v>20.953999999999997</c:v>
                </c:pt>
                <c:pt idx="186">
                  <c:v>13.978</c:v>
                </c:pt>
                <c:pt idx="187">
                  <c:v>12.156000000000006</c:v>
                </c:pt>
                <c:pt idx="188">
                  <c:v>14.307999999999993</c:v>
                </c:pt>
                <c:pt idx="189">
                  <c:v>11.389999999999986</c:v>
                </c:pt>
                <c:pt idx="190">
                  <c:v>9.882000000000005</c:v>
                </c:pt>
                <c:pt idx="191">
                  <c:v>16.056000000000001</c:v>
                </c:pt>
                <c:pt idx="192">
                  <c:v>22.344000000000005</c:v>
                </c:pt>
                <c:pt idx="193">
                  <c:v>23.227999999999991</c:v>
                </c:pt>
                <c:pt idx="194">
                  <c:v>28.195999999999998</c:v>
                </c:pt>
                <c:pt idx="195">
                  <c:v>26.795999999999992</c:v>
                </c:pt>
                <c:pt idx="196">
                  <c:v>18.188000000000006</c:v>
                </c:pt>
                <c:pt idx="197">
                  <c:v>9.7559999999999913</c:v>
                </c:pt>
                <c:pt idx="198">
                  <c:v>11.468000000000009</c:v>
                </c:pt>
                <c:pt idx="199">
                  <c:v>9.4560000000000084</c:v>
                </c:pt>
                <c:pt idx="200">
                  <c:v>9.4819999999999993</c:v>
                </c:pt>
                <c:pt idx="201">
                  <c:v>17.47</c:v>
                </c:pt>
                <c:pt idx="202">
                  <c:v>25.675999999999998</c:v>
                </c:pt>
                <c:pt idx="203">
                  <c:v>20.242000000000008</c:v>
                </c:pt>
                <c:pt idx="204">
                  <c:v>16.655999999999995</c:v>
                </c:pt>
                <c:pt idx="205">
                  <c:v>15.078000000000003</c:v>
                </c:pt>
                <c:pt idx="206">
                  <c:v>14.752000000000001</c:v>
                </c:pt>
                <c:pt idx="207">
                  <c:v>19.553999999999991</c:v>
                </c:pt>
                <c:pt idx="208">
                  <c:v>15.698000000000008</c:v>
                </c:pt>
                <c:pt idx="209">
                  <c:v>13.912000000000006</c:v>
                </c:pt>
                <c:pt idx="210">
                  <c:v>10.195999999999998</c:v>
                </c:pt>
                <c:pt idx="211">
                  <c:v>7.8800000000000052</c:v>
                </c:pt>
                <c:pt idx="212">
                  <c:v>10.217999999999998</c:v>
                </c:pt>
                <c:pt idx="213">
                  <c:v>13.485999999999999</c:v>
                </c:pt>
                <c:pt idx="214">
                  <c:v>13.126000000000005</c:v>
                </c:pt>
                <c:pt idx="215">
                  <c:v>10.302000000000001</c:v>
                </c:pt>
                <c:pt idx="216">
                  <c:v>15.556000000000003</c:v>
                </c:pt>
                <c:pt idx="217">
                  <c:v>16.681999999999999</c:v>
                </c:pt>
                <c:pt idx="218">
                  <c:v>20.143999999999995</c:v>
                </c:pt>
                <c:pt idx="219">
                  <c:v>16.085999999999995</c:v>
                </c:pt>
                <c:pt idx="220">
                  <c:v>13.030000000000001</c:v>
                </c:pt>
                <c:pt idx="221">
                  <c:v>15.724000000000009</c:v>
                </c:pt>
                <c:pt idx="222">
                  <c:v>9.6779999999999973</c:v>
                </c:pt>
                <c:pt idx="223">
                  <c:v>7.1959999999999935</c:v>
                </c:pt>
                <c:pt idx="224">
                  <c:v>9.14</c:v>
                </c:pt>
                <c:pt idx="225">
                  <c:v>9.0280000000000005</c:v>
                </c:pt>
                <c:pt idx="226">
                  <c:v>8.5659999999999972</c:v>
                </c:pt>
                <c:pt idx="227">
                  <c:v>16.673999999999996</c:v>
                </c:pt>
                <c:pt idx="228">
                  <c:v>7.2640000000000002</c:v>
                </c:pt>
                <c:pt idx="229">
                  <c:v>9.9819999999999993</c:v>
                </c:pt>
              </c:numCache>
            </c:numRef>
          </c:val>
          <c:smooth val="0"/>
          <c:extLst>
            <c:ext xmlns:c16="http://schemas.microsoft.com/office/drawing/2014/chart" uri="{C3380CC4-5D6E-409C-BE32-E72D297353CC}">
              <c16:uniqueId val="{00000000-B737-454A-A2B3-E09E0D7DED23}"/>
            </c:ext>
          </c:extLst>
        </c:ser>
        <c:dLbls>
          <c:showLegendKey val="0"/>
          <c:showVal val="0"/>
          <c:showCatName val="0"/>
          <c:showSerName val="0"/>
          <c:showPercent val="0"/>
          <c:showBubbleSize val="0"/>
        </c:dLbls>
        <c:smooth val="0"/>
        <c:axId val="813050648"/>
        <c:axId val="813053928"/>
      </c:lineChart>
      <c:dateAx>
        <c:axId val="813050648"/>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dk1"/>
                </a:solidFill>
                <a:latin typeface="+mn-lt"/>
                <a:ea typeface="+mn-ea"/>
                <a:cs typeface="+mn-cs"/>
              </a:defRPr>
            </a:pPr>
            <a:endParaRPr lang="en-US"/>
          </a:p>
        </c:txPr>
        <c:crossAx val="813053928"/>
        <c:crosses val="autoZero"/>
        <c:auto val="1"/>
        <c:lblOffset val="100"/>
        <c:baseTimeUnit val="months"/>
        <c:majorUnit val="18"/>
        <c:majorTimeUnit val="months"/>
      </c:dateAx>
      <c:valAx>
        <c:axId val="813053928"/>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00_);_(&quot;$&quot;* \(#,##0.0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dk1"/>
                </a:solidFill>
                <a:latin typeface="+mn-lt"/>
                <a:ea typeface="+mn-ea"/>
                <a:cs typeface="+mn-cs"/>
              </a:defRPr>
            </a:pPr>
            <a:endParaRPr lang="en-US"/>
          </a:p>
        </c:txPr>
        <c:crossAx val="813050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accent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outputpic!$L$1</c:f>
              <c:strCache>
                <c:ptCount val="1"/>
                <c:pt idx="0">
                  <c:v>Forward Curve</c:v>
                </c:pt>
              </c:strCache>
            </c:strRef>
          </c:tx>
          <c:spPr>
            <a:ln w="28575" cap="rnd">
              <a:solidFill>
                <a:schemeClr val="accent2"/>
              </a:solidFill>
              <a:round/>
            </a:ln>
            <a:effectLst/>
          </c:spPr>
          <c:marker>
            <c:symbol val="none"/>
          </c:marker>
          <c:cat>
            <c:numRef>
              <c:f>outputpic!$K$85:$K$336</c:f>
              <c:numCache>
                <c:formatCode>mmm\-yy</c:formatCode>
                <c:ptCount val="252"/>
                <c:pt idx="0">
                  <c:v>46753</c:v>
                </c:pt>
                <c:pt idx="1">
                  <c:v>46722</c:v>
                </c:pt>
                <c:pt idx="2">
                  <c:v>46692</c:v>
                </c:pt>
                <c:pt idx="3">
                  <c:v>46661</c:v>
                </c:pt>
                <c:pt idx="4">
                  <c:v>46631</c:v>
                </c:pt>
                <c:pt idx="5">
                  <c:v>46600</c:v>
                </c:pt>
                <c:pt idx="6">
                  <c:v>46569</c:v>
                </c:pt>
                <c:pt idx="7">
                  <c:v>46539</c:v>
                </c:pt>
                <c:pt idx="8">
                  <c:v>46508</c:v>
                </c:pt>
                <c:pt idx="9">
                  <c:v>46478</c:v>
                </c:pt>
                <c:pt idx="10">
                  <c:v>46447</c:v>
                </c:pt>
                <c:pt idx="11">
                  <c:v>46419</c:v>
                </c:pt>
                <c:pt idx="12">
                  <c:v>46388</c:v>
                </c:pt>
                <c:pt idx="13">
                  <c:v>46357</c:v>
                </c:pt>
                <c:pt idx="14">
                  <c:v>46327</c:v>
                </c:pt>
                <c:pt idx="15">
                  <c:v>46296</c:v>
                </c:pt>
                <c:pt idx="16">
                  <c:v>46266</c:v>
                </c:pt>
                <c:pt idx="17">
                  <c:v>46235</c:v>
                </c:pt>
                <c:pt idx="18">
                  <c:v>46204</c:v>
                </c:pt>
                <c:pt idx="19">
                  <c:v>46174</c:v>
                </c:pt>
                <c:pt idx="20">
                  <c:v>46143</c:v>
                </c:pt>
                <c:pt idx="21">
                  <c:v>46113</c:v>
                </c:pt>
                <c:pt idx="22">
                  <c:v>46082</c:v>
                </c:pt>
                <c:pt idx="23">
                  <c:v>46054</c:v>
                </c:pt>
                <c:pt idx="24">
                  <c:v>46023</c:v>
                </c:pt>
                <c:pt idx="25">
                  <c:v>45992</c:v>
                </c:pt>
                <c:pt idx="26">
                  <c:v>45962</c:v>
                </c:pt>
                <c:pt idx="27">
                  <c:v>45931</c:v>
                </c:pt>
                <c:pt idx="28">
                  <c:v>45901</c:v>
                </c:pt>
                <c:pt idx="29">
                  <c:v>45870</c:v>
                </c:pt>
                <c:pt idx="30">
                  <c:v>45839</c:v>
                </c:pt>
                <c:pt idx="31">
                  <c:v>45809</c:v>
                </c:pt>
                <c:pt idx="32">
                  <c:v>45778</c:v>
                </c:pt>
                <c:pt idx="33">
                  <c:v>45748</c:v>
                </c:pt>
                <c:pt idx="34">
                  <c:v>45717</c:v>
                </c:pt>
                <c:pt idx="35">
                  <c:v>45689</c:v>
                </c:pt>
                <c:pt idx="36">
                  <c:v>45658</c:v>
                </c:pt>
                <c:pt idx="37">
                  <c:v>45627</c:v>
                </c:pt>
                <c:pt idx="38">
                  <c:v>45597</c:v>
                </c:pt>
                <c:pt idx="39">
                  <c:v>45566</c:v>
                </c:pt>
                <c:pt idx="40">
                  <c:v>45536</c:v>
                </c:pt>
                <c:pt idx="41">
                  <c:v>45505</c:v>
                </c:pt>
                <c:pt idx="42">
                  <c:v>45474</c:v>
                </c:pt>
                <c:pt idx="43">
                  <c:v>45444</c:v>
                </c:pt>
                <c:pt idx="44">
                  <c:v>45413</c:v>
                </c:pt>
                <c:pt idx="45">
                  <c:v>45383</c:v>
                </c:pt>
                <c:pt idx="46">
                  <c:v>45352</c:v>
                </c:pt>
                <c:pt idx="47">
                  <c:v>45323</c:v>
                </c:pt>
                <c:pt idx="48">
                  <c:v>45292</c:v>
                </c:pt>
                <c:pt idx="49">
                  <c:v>45261</c:v>
                </c:pt>
                <c:pt idx="50">
                  <c:v>45231</c:v>
                </c:pt>
                <c:pt idx="51">
                  <c:v>45200</c:v>
                </c:pt>
                <c:pt idx="52">
                  <c:v>45170</c:v>
                </c:pt>
                <c:pt idx="53">
                  <c:v>45139</c:v>
                </c:pt>
                <c:pt idx="54">
                  <c:v>45108</c:v>
                </c:pt>
                <c:pt idx="55">
                  <c:v>45078</c:v>
                </c:pt>
                <c:pt idx="56">
                  <c:v>45047</c:v>
                </c:pt>
                <c:pt idx="57">
                  <c:v>45017</c:v>
                </c:pt>
                <c:pt idx="58">
                  <c:v>44986</c:v>
                </c:pt>
                <c:pt idx="59">
                  <c:v>44958</c:v>
                </c:pt>
                <c:pt idx="60">
                  <c:v>44927</c:v>
                </c:pt>
                <c:pt idx="61">
                  <c:v>44896</c:v>
                </c:pt>
                <c:pt idx="62">
                  <c:v>44866</c:v>
                </c:pt>
                <c:pt idx="63">
                  <c:v>44835</c:v>
                </c:pt>
                <c:pt idx="64">
                  <c:v>44805</c:v>
                </c:pt>
                <c:pt idx="65">
                  <c:v>44774</c:v>
                </c:pt>
                <c:pt idx="66" formatCode="m/d/yyyy">
                  <c:v>44764</c:v>
                </c:pt>
                <c:pt idx="67" formatCode="m/d/yyyy">
                  <c:v>44757</c:v>
                </c:pt>
                <c:pt idx="68" formatCode="m/d/yyyy">
                  <c:v>44750</c:v>
                </c:pt>
                <c:pt idx="69" formatCode="m/d/yyyy">
                  <c:v>44743</c:v>
                </c:pt>
                <c:pt idx="70" formatCode="m/d/yyyy">
                  <c:v>44736</c:v>
                </c:pt>
                <c:pt idx="71" formatCode="m/d/yyyy">
                  <c:v>44729</c:v>
                </c:pt>
                <c:pt idx="72" formatCode="m/d/yyyy">
                  <c:v>44722</c:v>
                </c:pt>
                <c:pt idx="73" formatCode="m/d/yyyy">
                  <c:v>44715</c:v>
                </c:pt>
                <c:pt idx="74" formatCode="m/d/yyyy">
                  <c:v>44708</c:v>
                </c:pt>
                <c:pt idx="75" formatCode="m/d/yyyy">
                  <c:v>44701</c:v>
                </c:pt>
                <c:pt idx="76" formatCode="m/d/yyyy">
                  <c:v>44694</c:v>
                </c:pt>
                <c:pt idx="77" formatCode="m/d/yyyy">
                  <c:v>44687</c:v>
                </c:pt>
                <c:pt idx="78" formatCode="m/d/yyyy">
                  <c:v>44680</c:v>
                </c:pt>
                <c:pt idx="79" formatCode="m/d/yyyy">
                  <c:v>44673</c:v>
                </c:pt>
                <c:pt idx="80" formatCode="m/d/yyyy">
                  <c:v>44666</c:v>
                </c:pt>
                <c:pt idx="81" formatCode="m/d/yyyy">
                  <c:v>44659</c:v>
                </c:pt>
                <c:pt idx="82" formatCode="m/d/yyyy">
                  <c:v>44652</c:v>
                </c:pt>
                <c:pt idx="83" formatCode="m/d/yyyy">
                  <c:v>44645</c:v>
                </c:pt>
                <c:pt idx="84" formatCode="m/d/yyyy">
                  <c:v>44638</c:v>
                </c:pt>
                <c:pt idx="85" formatCode="m/d/yyyy">
                  <c:v>44631</c:v>
                </c:pt>
                <c:pt idx="86" formatCode="m/d/yyyy">
                  <c:v>44624</c:v>
                </c:pt>
                <c:pt idx="87" formatCode="m/d/yyyy">
                  <c:v>44617</c:v>
                </c:pt>
                <c:pt idx="88" formatCode="m/d/yyyy">
                  <c:v>44610</c:v>
                </c:pt>
                <c:pt idx="89" formatCode="m/d/yyyy">
                  <c:v>44603</c:v>
                </c:pt>
                <c:pt idx="90" formatCode="m/d/yyyy">
                  <c:v>44596</c:v>
                </c:pt>
                <c:pt idx="91" formatCode="m/d/yyyy">
                  <c:v>44589</c:v>
                </c:pt>
                <c:pt idx="92" formatCode="m/d/yyyy">
                  <c:v>44582</c:v>
                </c:pt>
                <c:pt idx="93" formatCode="m/d/yyyy">
                  <c:v>44575</c:v>
                </c:pt>
                <c:pt idx="94" formatCode="m/d/yyyy">
                  <c:v>44568</c:v>
                </c:pt>
                <c:pt idx="95" formatCode="m/d/yyyy">
                  <c:v>44561</c:v>
                </c:pt>
                <c:pt idx="96" formatCode="m/d/yyyy">
                  <c:v>44554</c:v>
                </c:pt>
                <c:pt idx="97" formatCode="m/d/yyyy">
                  <c:v>44547</c:v>
                </c:pt>
                <c:pt idx="98" formatCode="m/d/yyyy">
                  <c:v>44540</c:v>
                </c:pt>
                <c:pt idx="99" formatCode="m/d/yyyy">
                  <c:v>44533</c:v>
                </c:pt>
                <c:pt idx="100" formatCode="m/d/yyyy">
                  <c:v>44526</c:v>
                </c:pt>
                <c:pt idx="101" formatCode="m/d/yyyy">
                  <c:v>44519</c:v>
                </c:pt>
                <c:pt idx="102" formatCode="m/d/yyyy">
                  <c:v>44512</c:v>
                </c:pt>
                <c:pt idx="103" formatCode="m/d/yyyy">
                  <c:v>44505</c:v>
                </c:pt>
                <c:pt idx="104" formatCode="m/d/yyyy">
                  <c:v>44498</c:v>
                </c:pt>
                <c:pt idx="105" formatCode="m/d/yyyy">
                  <c:v>44491</c:v>
                </c:pt>
                <c:pt idx="106" formatCode="m/d/yyyy">
                  <c:v>44484</c:v>
                </c:pt>
                <c:pt idx="107" formatCode="m/d/yyyy">
                  <c:v>44477</c:v>
                </c:pt>
                <c:pt idx="108" formatCode="m/d/yyyy">
                  <c:v>44470</c:v>
                </c:pt>
                <c:pt idx="109" formatCode="m/d/yyyy">
                  <c:v>44463</c:v>
                </c:pt>
                <c:pt idx="110" formatCode="m/d/yyyy">
                  <c:v>44456</c:v>
                </c:pt>
                <c:pt idx="111" formatCode="m/d/yyyy">
                  <c:v>44449</c:v>
                </c:pt>
                <c:pt idx="112" formatCode="m/d/yyyy">
                  <c:v>44442</c:v>
                </c:pt>
                <c:pt idx="113" formatCode="m/d/yyyy">
                  <c:v>44435</c:v>
                </c:pt>
                <c:pt idx="114" formatCode="m/d/yyyy">
                  <c:v>44428</c:v>
                </c:pt>
                <c:pt idx="115" formatCode="m/d/yyyy">
                  <c:v>44421</c:v>
                </c:pt>
                <c:pt idx="116" formatCode="m/d/yyyy">
                  <c:v>44414</c:v>
                </c:pt>
                <c:pt idx="117" formatCode="m/d/yyyy">
                  <c:v>44407</c:v>
                </c:pt>
                <c:pt idx="118" formatCode="m/d/yyyy">
                  <c:v>44400</c:v>
                </c:pt>
                <c:pt idx="119" formatCode="m/d/yyyy">
                  <c:v>44393</c:v>
                </c:pt>
                <c:pt idx="120" formatCode="m/d/yyyy">
                  <c:v>44386</c:v>
                </c:pt>
                <c:pt idx="121" formatCode="m/d/yyyy">
                  <c:v>44379</c:v>
                </c:pt>
                <c:pt idx="122" formatCode="m/d/yyyy">
                  <c:v>44372</c:v>
                </c:pt>
                <c:pt idx="123" formatCode="m/d/yyyy">
                  <c:v>44365</c:v>
                </c:pt>
                <c:pt idx="124" formatCode="m/d/yyyy">
                  <c:v>44358</c:v>
                </c:pt>
                <c:pt idx="125" formatCode="m/d/yyyy">
                  <c:v>44351</c:v>
                </c:pt>
                <c:pt idx="126" formatCode="m/d/yyyy">
                  <c:v>44344</c:v>
                </c:pt>
                <c:pt idx="127" formatCode="m/d/yyyy">
                  <c:v>44337</c:v>
                </c:pt>
                <c:pt idx="128" formatCode="m/d/yyyy">
                  <c:v>44330</c:v>
                </c:pt>
                <c:pt idx="129" formatCode="m/d/yyyy">
                  <c:v>44323</c:v>
                </c:pt>
                <c:pt idx="130" formatCode="m/d/yyyy">
                  <c:v>44316</c:v>
                </c:pt>
                <c:pt idx="131" formatCode="m/d/yyyy">
                  <c:v>44309</c:v>
                </c:pt>
                <c:pt idx="132" formatCode="m/d/yyyy">
                  <c:v>44302</c:v>
                </c:pt>
                <c:pt idx="133" formatCode="m/d/yyyy">
                  <c:v>44295</c:v>
                </c:pt>
                <c:pt idx="134" formatCode="m/d/yyyy">
                  <c:v>44288</c:v>
                </c:pt>
                <c:pt idx="135" formatCode="m/d/yyyy">
                  <c:v>44281</c:v>
                </c:pt>
                <c:pt idx="136" formatCode="m/d/yyyy">
                  <c:v>44274</c:v>
                </c:pt>
                <c:pt idx="137" formatCode="m/d/yyyy">
                  <c:v>44267</c:v>
                </c:pt>
                <c:pt idx="138" formatCode="m/d/yyyy">
                  <c:v>44260</c:v>
                </c:pt>
                <c:pt idx="139" formatCode="m/d/yyyy">
                  <c:v>44253</c:v>
                </c:pt>
                <c:pt idx="140" formatCode="m/d/yyyy">
                  <c:v>44246</c:v>
                </c:pt>
                <c:pt idx="141" formatCode="m/d/yyyy">
                  <c:v>44239</c:v>
                </c:pt>
                <c:pt idx="142" formatCode="m/d/yyyy">
                  <c:v>44232</c:v>
                </c:pt>
                <c:pt idx="143" formatCode="m/d/yyyy">
                  <c:v>44225</c:v>
                </c:pt>
                <c:pt idx="144" formatCode="m/d/yyyy">
                  <c:v>44218</c:v>
                </c:pt>
                <c:pt idx="145" formatCode="m/d/yyyy">
                  <c:v>44211</c:v>
                </c:pt>
                <c:pt idx="146" formatCode="m/d/yyyy">
                  <c:v>44204</c:v>
                </c:pt>
                <c:pt idx="147" formatCode="m/d/yyyy">
                  <c:v>44197</c:v>
                </c:pt>
                <c:pt idx="148" formatCode="m/d/yyyy">
                  <c:v>44190</c:v>
                </c:pt>
                <c:pt idx="149" formatCode="m/d/yyyy">
                  <c:v>44183</c:v>
                </c:pt>
                <c:pt idx="150" formatCode="m/d/yyyy">
                  <c:v>44176</c:v>
                </c:pt>
                <c:pt idx="151" formatCode="m/d/yyyy">
                  <c:v>44169</c:v>
                </c:pt>
                <c:pt idx="152" formatCode="m/d/yyyy">
                  <c:v>44162</c:v>
                </c:pt>
                <c:pt idx="153" formatCode="m/d/yyyy">
                  <c:v>44155</c:v>
                </c:pt>
                <c:pt idx="154" formatCode="m/d/yyyy">
                  <c:v>44148</c:v>
                </c:pt>
                <c:pt idx="155" formatCode="m/d/yyyy">
                  <c:v>44141</c:v>
                </c:pt>
                <c:pt idx="156" formatCode="m/d/yyyy">
                  <c:v>44134</c:v>
                </c:pt>
                <c:pt idx="157" formatCode="m/d/yyyy">
                  <c:v>44127</c:v>
                </c:pt>
                <c:pt idx="158" formatCode="m/d/yyyy">
                  <c:v>44120</c:v>
                </c:pt>
                <c:pt idx="159" formatCode="m/d/yyyy">
                  <c:v>44113</c:v>
                </c:pt>
                <c:pt idx="160" formatCode="m/d/yyyy">
                  <c:v>44106</c:v>
                </c:pt>
                <c:pt idx="161" formatCode="m/d/yyyy">
                  <c:v>44099</c:v>
                </c:pt>
                <c:pt idx="162" formatCode="m/d/yyyy">
                  <c:v>44092</c:v>
                </c:pt>
                <c:pt idx="163" formatCode="m/d/yyyy">
                  <c:v>44085</c:v>
                </c:pt>
                <c:pt idx="164" formatCode="m/d/yyyy">
                  <c:v>44078</c:v>
                </c:pt>
                <c:pt idx="165" formatCode="m/d/yyyy">
                  <c:v>44071</c:v>
                </c:pt>
                <c:pt idx="166" formatCode="m/d/yyyy">
                  <c:v>44064</c:v>
                </c:pt>
                <c:pt idx="167" formatCode="m/d/yyyy">
                  <c:v>44057</c:v>
                </c:pt>
                <c:pt idx="168" formatCode="m/d/yyyy">
                  <c:v>44050</c:v>
                </c:pt>
                <c:pt idx="169" formatCode="m/d/yyyy">
                  <c:v>44043</c:v>
                </c:pt>
                <c:pt idx="170" formatCode="m/d/yyyy">
                  <c:v>44036</c:v>
                </c:pt>
                <c:pt idx="171" formatCode="m/d/yyyy">
                  <c:v>44029</c:v>
                </c:pt>
                <c:pt idx="172" formatCode="m/d/yyyy">
                  <c:v>44022</c:v>
                </c:pt>
                <c:pt idx="173" formatCode="m/d/yyyy">
                  <c:v>44015</c:v>
                </c:pt>
                <c:pt idx="174" formatCode="m/d/yyyy">
                  <c:v>44008</c:v>
                </c:pt>
                <c:pt idx="175" formatCode="m/d/yyyy">
                  <c:v>44001</c:v>
                </c:pt>
                <c:pt idx="176" formatCode="m/d/yyyy">
                  <c:v>43994</c:v>
                </c:pt>
                <c:pt idx="177" formatCode="m/d/yyyy">
                  <c:v>43987</c:v>
                </c:pt>
                <c:pt idx="178" formatCode="m/d/yyyy">
                  <c:v>43980</c:v>
                </c:pt>
                <c:pt idx="179" formatCode="m/d/yyyy">
                  <c:v>43973</c:v>
                </c:pt>
                <c:pt idx="180" formatCode="m/d/yyyy">
                  <c:v>43966</c:v>
                </c:pt>
                <c:pt idx="181" formatCode="m/d/yyyy">
                  <c:v>43959</c:v>
                </c:pt>
                <c:pt idx="182" formatCode="m/d/yyyy">
                  <c:v>43952</c:v>
                </c:pt>
                <c:pt idx="183" formatCode="m/d/yyyy">
                  <c:v>43945</c:v>
                </c:pt>
                <c:pt idx="184" formatCode="m/d/yyyy">
                  <c:v>43938</c:v>
                </c:pt>
                <c:pt idx="185" formatCode="m/d/yyyy">
                  <c:v>43931</c:v>
                </c:pt>
                <c:pt idx="186" formatCode="m/d/yyyy">
                  <c:v>43924</c:v>
                </c:pt>
                <c:pt idx="187" formatCode="m/d/yyyy">
                  <c:v>43917</c:v>
                </c:pt>
                <c:pt idx="188" formatCode="m/d/yyyy">
                  <c:v>43910</c:v>
                </c:pt>
                <c:pt idx="189" formatCode="m/d/yyyy">
                  <c:v>43903</c:v>
                </c:pt>
                <c:pt idx="190" formatCode="m/d/yyyy">
                  <c:v>43896</c:v>
                </c:pt>
                <c:pt idx="191" formatCode="m/d/yyyy">
                  <c:v>43889</c:v>
                </c:pt>
                <c:pt idx="192" formatCode="m/d/yyyy">
                  <c:v>43882</c:v>
                </c:pt>
                <c:pt idx="193" formatCode="m/d/yyyy">
                  <c:v>43875</c:v>
                </c:pt>
                <c:pt idx="194" formatCode="m/d/yyyy">
                  <c:v>43868</c:v>
                </c:pt>
                <c:pt idx="195" formatCode="m/d/yyyy">
                  <c:v>43861</c:v>
                </c:pt>
                <c:pt idx="196" formatCode="m/d/yyyy">
                  <c:v>43854</c:v>
                </c:pt>
                <c:pt idx="197" formatCode="m/d/yyyy">
                  <c:v>43847</c:v>
                </c:pt>
                <c:pt idx="198" formatCode="m/d/yyyy">
                  <c:v>43840</c:v>
                </c:pt>
                <c:pt idx="199" formatCode="m/d/yyyy">
                  <c:v>43833</c:v>
                </c:pt>
                <c:pt idx="200" formatCode="m/d/yyyy">
                  <c:v>43826</c:v>
                </c:pt>
                <c:pt idx="201" formatCode="m/d/yyyy">
                  <c:v>43819</c:v>
                </c:pt>
                <c:pt idx="202" formatCode="m/d/yyyy">
                  <c:v>43812</c:v>
                </c:pt>
                <c:pt idx="203" formatCode="m/d/yyyy">
                  <c:v>43805</c:v>
                </c:pt>
                <c:pt idx="204" formatCode="m/d/yyyy">
                  <c:v>43798</c:v>
                </c:pt>
                <c:pt idx="205" formatCode="m/d/yyyy">
                  <c:v>43791</c:v>
                </c:pt>
                <c:pt idx="206" formatCode="m/d/yyyy">
                  <c:v>43784</c:v>
                </c:pt>
                <c:pt idx="207" formatCode="m/d/yyyy">
                  <c:v>43777</c:v>
                </c:pt>
                <c:pt idx="208" formatCode="m/d/yyyy">
                  <c:v>43770</c:v>
                </c:pt>
                <c:pt idx="209" formatCode="m/d/yyyy">
                  <c:v>43763</c:v>
                </c:pt>
                <c:pt idx="210" formatCode="m/d/yyyy">
                  <c:v>43756</c:v>
                </c:pt>
                <c:pt idx="211" formatCode="m/d/yyyy">
                  <c:v>43749</c:v>
                </c:pt>
                <c:pt idx="212" formatCode="m/d/yyyy">
                  <c:v>43742</c:v>
                </c:pt>
                <c:pt idx="213" formatCode="m/d/yyyy">
                  <c:v>43735</c:v>
                </c:pt>
                <c:pt idx="214" formatCode="m/d/yyyy">
                  <c:v>43728</c:v>
                </c:pt>
                <c:pt idx="215" formatCode="m/d/yyyy">
                  <c:v>43721</c:v>
                </c:pt>
                <c:pt idx="216" formatCode="m/d/yyyy">
                  <c:v>43714</c:v>
                </c:pt>
                <c:pt idx="217" formatCode="m/d/yyyy">
                  <c:v>43707</c:v>
                </c:pt>
                <c:pt idx="218" formatCode="m/d/yyyy">
                  <c:v>43700</c:v>
                </c:pt>
                <c:pt idx="219" formatCode="m/d/yyyy">
                  <c:v>43693</c:v>
                </c:pt>
                <c:pt idx="220" formatCode="m/d/yyyy">
                  <c:v>43686</c:v>
                </c:pt>
                <c:pt idx="221" formatCode="m/d/yyyy">
                  <c:v>43679</c:v>
                </c:pt>
                <c:pt idx="222" formatCode="m/d/yyyy">
                  <c:v>43672</c:v>
                </c:pt>
                <c:pt idx="223" formatCode="m/d/yyyy">
                  <c:v>43665</c:v>
                </c:pt>
                <c:pt idx="224" formatCode="m/d/yyyy">
                  <c:v>43658</c:v>
                </c:pt>
                <c:pt idx="225" formatCode="m/d/yyyy">
                  <c:v>43651</c:v>
                </c:pt>
                <c:pt idx="226" formatCode="m/d/yyyy">
                  <c:v>43644</c:v>
                </c:pt>
                <c:pt idx="227" formatCode="m/d/yyyy">
                  <c:v>43637</c:v>
                </c:pt>
                <c:pt idx="228" formatCode="m/d/yyyy">
                  <c:v>43630</c:v>
                </c:pt>
                <c:pt idx="229" formatCode="m/d/yyyy">
                  <c:v>43623</c:v>
                </c:pt>
                <c:pt idx="230" formatCode="m/d/yyyy">
                  <c:v>43616</c:v>
                </c:pt>
                <c:pt idx="231" formatCode="m/d/yyyy">
                  <c:v>43609</c:v>
                </c:pt>
                <c:pt idx="232" formatCode="m/d/yyyy">
                  <c:v>43602</c:v>
                </c:pt>
                <c:pt idx="233" formatCode="m/d/yyyy">
                  <c:v>43595</c:v>
                </c:pt>
                <c:pt idx="234" formatCode="m/d/yyyy">
                  <c:v>43588</c:v>
                </c:pt>
                <c:pt idx="235" formatCode="m/d/yyyy">
                  <c:v>43581</c:v>
                </c:pt>
                <c:pt idx="236" formatCode="m/d/yyyy">
                  <c:v>43574</c:v>
                </c:pt>
                <c:pt idx="237" formatCode="m/d/yyyy">
                  <c:v>43567</c:v>
                </c:pt>
                <c:pt idx="238" formatCode="m/d/yyyy">
                  <c:v>43560</c:v>
                </c:pt>
                <c:pt idx="239" formatCode="m/d/yyyy">
                  <c:v>43553</c:v>
                </c:pt>
                <c:pt idx="240" formatCode="m/d/yyyy">
                  <c:v>43546</c:v>
                </c:pt>
                <c:pt idx="241" formatCode="m/d/yyyy">
                  <c:v>43539</c:v>
                </c:pt>
                <c:pt idx="242" formatCode="m/d/yyyy">
                  <c:v>43532</c:v>
                </c:pt>
                <c:pt idx="243" formatCode="m/d/yyyy">
                  <c:v>43525</c:v>
                </c:pt>
                <c:pt idx="244" formatCode="m/d/yyyy">
                  <c:v>43518</c:v>
                </c:pt>
                <c:pt idx="245" formatCode="m/d/yyyy">
                  <c:v>43511</c:v>
                </c:pt>
                <c:pt idx="246" formatCode="m/d/yyyy">
                  <c:v>43504</c:v>
                </c:pt>
                <c:pt idx="247" formatCode="m/d/yyyy">
                  <c:v>43497</c:v>
                </c:pt>
                <c:pt idx="248" formatCode="m/d/yyyy">
                  <c:v>43490</c:v>
                </c:pt>
                <c:pt idx="249" formatCode="m/d/yyyy">
                  <c:v>43483</c:v>
                </c:pt>
                <c:pt idx="250" formatCode="m/d/yyyy">
                  <c:v>43476</c:v>
                </c:pt>
                <c:pt idx="251" formatCode="m/d/yyyy">
                  <c:v>43469</c:v>
                </c:pt>
              </c:numCache>
            </c:numRef>
          </c:cat>
          <c:val>
            <c:numRef>
              <c:f>outputpic!$L$85:$L$336</c:f>
              <c:numCache>
                <c:formatCode>_("$"* #,##0.00_);_("$"* \(#,##0.00\);_("$"* "-"??_);_(@_)</c:formatCode>
                <c:ptCount val="252"/>
                <c:pt idx="0">
                  <c:v>4.9249999999999998</c:v>
                </c:pt>
                <c:pt idx="1">
                  <c:v>4.7290000000000001</c:v>
                </c:pt>
                <c:pt idx="2">
                  <c:v>4.37</c:v>
                </c:pt>
                <c:pt idx="3">
                  <c:v>4.1849999999999996</c:v>
                </c:pt>
                <c:pt idx="4">
                  <c:v>4.141</c:v>
                </c:pt>
                <c:pt idx="5">
                  <c:v>4.149</c:v>
                </c:pt>
                <c:pt idx="6">
                  <c:v>4.1390000000000002</c:v>
                </c:pt>
                <c:pt idx="7">
                  <c:v>4.069</c:v>
                </c:pt>
                <c:pt idx="8">
                  <c:v>4.0010000000000003</c:v>
                </c:pt>
                <c:pt idx="9">
                  <c:v>4.0270000000000001</c:v>
                </c:pt>
                <c:pt idx="10">
                  <c:v>4.5119999999999996</c:v>
                </c:pt>
                <c:pt idx="11">
                  <c:v>4.8029999999999999</c:v>
                </c:pt>
                <c:pt idx="12">
                  <c:v>4.944</c:v>
                </c:pt>
                <c:pt idx="13">
                  <c:v>4.7850000000000001</c:v>
                </c:pt>
                <c:pt idx="14">
                  <c:v>4.4320000000000004</c:v>
                </c:pt>
                <c:pt idx="15">
                  <c:v>4.2519999999999998</c:v>
                </c:pt>
                <c:pt idx="16">
                  <c:v>4.1920000000000002</c:v>
                </c:pt>
                <c:pt idx="17">
                  <c:v>4.1970000000000001</c:v>
                </c:pt>
                <c:pt idx="18">
                  <c:v>4.1790000000000003</c:v>
                </c:pt>
                <c:pt idx="19">
                  <c:v>4.117</c:v>
                </c:pt>
                <c:pt idx="20">
                  <c:v>4.048</c:v>
                </c:pt>
                <c:pt idx="21">
                  <c:v>4.08</c:v>
                </c:pt>
                <c:pt idx="22">
                  <c:v>4.585</c:v>
                </c:pt>
                <c:pt idx="23">
                  <c:v>4.8899999999999997</c:v>
                </c:pt>
                <c:pt idx="24">
                  <c:v>5.0250000000000004</c:v>
                </c:pt>
                <c:pt idx="25">
                  <c:v>4.875</c:v>
                </c:pt>
                <c:pt idx="26">
                  <c:v>4.516</c:v>
                </c:pt>
                <c:pt idx="27">
                  <c:v>4.3460000000000001</c:v>
                </c:pt>
                <c:pt idx="28">
                  <c:v>4.2809999999999997</c:v>
                </c:pt>
                <c:pt idx="29">
                  <c:v>4.2939999999999996</c:v>
                </c:pt>
                <c:pt idx="30">
                  <c:v>4.2709999999999999</c:v>
                </c:pt>
                <c:pt idx="31">
                  <c:v>4.1929999999999996</c:v>
                </c:pt>
                <c:pt idx="32">
                  <c:v>4.1210000000000004</c:v>
                </c:pt>
                <c:pt idx="33">
                  <c:v>4.1669999999999998</c:v>
                </c:pt>
                <c:pt idx="34">
                  <c:v>4.7190000000000003</c:v>
                </c:pt>
                <c:pt idx="35">
                  <c:v>5.0490000000000004</c:v>
                </c:pt>
                <c:pt idx="36">
                  <c:v>5.1790000000000003</c:v>
                </c:pt>
                <c:pt idx="37">
                  <c:v>5.0170000000000003</c:v>
                </c:pt>
                <c:pt idx="38">
                  <c:v>4.6470000000000002</c:v>
                </c:pt>
                <c:pt idx="39">
                  <c:v>4.4640000000000004</c:v>
                </c:pt>
                <c:pt idx="40">
                  <c:v>4.3970000000000002</c:v>
                </c:pt>
                <c:pt idx="41">
                  <c:v>4.4210000000000003</c:v>
                </c:pt>
                <c:pt idx="42">
                  <c:v>4.399</c:v>
                </c:pt>
                <c:pt idx="43">
                  <c:v>4.3230000000000004</c:v>
                </c:pt>
                <c:pt idx="44">
                  <c:v>4.2480000000000002</c:v>
                </c:pt>
                <c:pt idx="45">
                  <c:v>4.306</c:v>
                </c:pt>
                <c:pt idx="46">
                  <c:v>4.891</c:v>
                </c:pt>
                <c:pt idx="47">
                  <c:v>5.2930000000000001</c:v>
                </c:pt>
                <c:pt idx="48">
                  <c:v>5.4619999999999997</c:v>
                </c:pt>
                <c:pt idx="49">
                  <c:v>5.3159999999999998</c:v>
                </c:pt>
                <c:pt idx="50">
                  <c:v>5.0880000000000001</c:v>
                </c:pt>
                <c:pt idx="51">
                  <c:v>4.9260000000000002</c:v>
                </c:pt>
                <c:pt idx="52">
                  <c:v>4.8760000000000003</c:v>
                </c:pt>
                <c:pt idx="53">
                  <c:v>4.8970000000000002</c:v>
                </c:pt>
                <c:pt idx="54">
                  <c:v>4.8869999999999996</c:v>
                </c:pt>
                <c:pt idx="55">
                  <c:v>4.83</c:v>
                </c:pt>
                <c:pt idx="56">
                  <c:v>4.78</c:v>
                </c:pt>
                <c:pt idx="57">
                  <c:v>4.9429999999999996</c:v>
                </c:pt>
                <c:pt idx="58">
                  <c:v>6.6360000000000001</c:v>
                </c:pt>
                <c:pt idx="59">
                  <c:v>7.9729999999999999</c:v>
                </c:pt>
                <c:pt idx="60">
                  <c:v>8.4410000000000007</c:v>
                </c:pt>
                <c:pt idx="61">
                  <c:v>8.3740000000000006</c:v>
                </c:pt>
                <c:pt idx="62">
                  <c:v>8.2829999999999995</c:v>
                </c:pt>
                <c:pt idx="63">
                  <c:v>8.2080000000000002</c:v>
                </c:pt>
                <c:pt idx="64">
                  <c:v>8.2289999999999992</c:v>
                </c:pt>
                <c:pt idx="65">
                  <c:v>8.6869999999999994</c:v>
                </c:pt>
              </c:numCache>
            </c:numRef>
          </c:val>
          <c:smooth val="0"/>
          <c:extLst>
            <c:ext xmlns:c16="http://schemas.microsoft.com/office/drawing/2014/chart" uri="{C3380CC4-5D6E-409C-BE32-E72D297353CC}">
              <c16:uniqueId val="{00000000-0072-4659-889F-8E7FAF909ACF}"/>
            </c:ext>
          </c:extLst>
        </c:ser>
        <c:ser>
          <c:idx val="1"/>
          <c:order val="1"/>
          <c:tx>
            <c:strRef>
              <c:f>outputpic!$M$1</c:f>
              <c:strCache>
                <c:ptCount val="1"/>
                <c:pt idx="0">
                  <c:v>Historical Weekly</c:v>
                </c:pt>
              </c:strCache>
            </c:strRef>
          </c:tx>
          <c:spPr>
            <a:ln w="28575" cap="rnd">
              <a:solidFill>
                <a:schemeClr val="accent1">
                  <a:lumMod val="75000"/>
                </a:schemeClr>
              </a:solidFill>
              <a:round/>
            </a:ln>
            <a:effectLst/>
          </c:spPr>
          <c:marker>
            <c:symbol val="none"/>
          </c:marker>
          <c:cat>
            <c:numRef>
              <c:f>outputpic!$K$85:$K$336</c:f>
              <c:numCache>
                <c:formatCode>mmm\-yy</c:formatCode>
                <c:ptCount val="252"/>
                <c:pt idx="0">
                  <c:v>46753</c:v>
                </c:pt>
                <c:pt idx="1">
                  <c:v>46722</c:v>
                </c:pt>
                <c:pt idx="2">
                  <c:v>46692</c:v>
                </c:pt>
                <c:pt idx="3">
                  <c:v>46661</c:v>
                </c:pt>
                <c:pt idx="4">
                  <c:v>46631</c:v>
                </c:pt>
                <c:pt idx="5">
                  <c:v>46600</c:v>
                </c:pt>
                <c:pt idx="6">
                  <c:v>46569</c:v>
                </c:pt>
                <c:pt idx="7">
                  <c:v>46539</c:v>
                </c:pt>
                <c:pt idx="8">
                  <c:v>46508</c:v>
                </c:pt>
                <c:pt idx="9">
                  <c:v>46478</c:v>
                </c:pt>
                <c:pt idx="10">
                  <c:v>46447</c:v>
                </c:pt>
                <c:pt idx="11">
                  <c:v>46419</c:v>
                </c:pt>
                <c:pt idx="12">
                  <c:v>46388</c:v>
                </c:pt>
                <c:pt idx="13">
                  <c:v>46357</c:v>
                </c:pt>
                <c:pt idx="14">
                  <c:v>46327</c:v>
                </c:pt>
                <c:pt idx="15">
                  <c:v>46296</c:v>
                </c:pt>
                <c:pt idx="16">
                  <c:v>46266</c:v>
                </c:pt>
                <c:pt idx="17">
                  <c:v>46235</c:v>
                </c:pt>
                <c:pt idx="18">
                  <c:v>46204</c:v>
                </c:pt>
                <c:pt idx="19">
                  <c:v>46174</c:v>
                </c:pt>
                <c:pt idx="20">
                  <c:v>46143</c:v>
                </c:pt>
                <c:pt idx="21">
                  <c:v>46113</c:v>
                </c:pt>
                <c:pt idx="22">
                  <c:v>46082</c:v>
                </c:pt>
                <c:pt idx="23">
                  <c:v>46054</c:v>
                </c:pt>
                <c:pt idx="24">
                  <c:v>46023</c:v>
                </c:pt>
                <c:pt idx="25">
                  <c:v>45992</c:v>
                </c:pt>
                <c:pt idx="26">
                  <c:v>45962</c:v>
                </c:pt>
                <c:pt idx="27">
                  <c:v>45931</c:v>
                </c:pt>
                <c:pt idx="28">
                  <c:v>45901</c:v>
                </c:pt>
                <c:pt idx="29">
                  <c:v>45870</c:v>
                </c:pt>
                <c:pt idx="30">
                  <c:v>45839</c:v>
                </c:pt>
                <c:pt idx="31">
                  <c:v>45809</c:v>
                </c:pt>
                <c:pt idx="32">
                  <c:v>45778</c:v>
                </c:pt>
                <c:pt idx="33">
                  <c:v>45748</c:v>
                </c:pt>
                <c:pt idx="34">
                  <c:v>45717</c:v>
                </c:pt>
                <c:pt idx="35">
                  <c:v>45689</c:v>
                </c:pt>
                <c:pt idx="36">
                  <c:v>45658</c:v>
                </c:pt>
                <c:pt idx="37">
                  <c:v>45627</c:v>
                </c:pt>
                <c:pt idx="38">
                  <c:v>45597</c:v>
                </c:pt>
                <c:pt idx="39">
                  <c:v>45566</c:v>
                </c:pt>
                <c:pt idx="40">
                  <c:v>45536</c:v>
                </c:pt>
                <c:pt idx="41">
                  <c:v>45505</c:v>
                </c:pt>
                <c:pt idx="42">
                  <c:v>45474</c:v>
                </c:pt>
                <c:pt idx="43">
                  <c:v>45444</c:v>
                </c:pt>
                <c:pt idx="44">
                  <c:v>45413</c:v>
                </c:pt>
                <c:pt idx="45">
                  <c:v>45383</c:v>
                </c:pt>
                <c:pt idx="46">
                  <c:v>45352</c:v>
                </c:pt>
                <c:pt idx="47">
                  <c:v>45323</c:v>
                </c:pt>
                <c:pt idx="48">
                  <c:v>45292</c:v>
                </c:pt>
                <c:pt idx="49">
                  <c:v>45261</c:v>
                </c:pt>
                <c:pt idx="50">
                  <c:v>45231</c:v>
                </c:pt>
                <c:pt idx="51">
                  <c:v>45200</c:v>
                </c:pt>
                <c:pt idx="52">
                  <c:v>45170</c:v>
                </c:pt>
                <c:pt idx="53">
                  <c:v>45139</c:v>
                </c:pt>
                <c:pt idx="54">
                  <c:v>45108</c:v>
                </c:pt>
                <c:pt idx="55">
                  <c:v>45078</c:v>
                </c:pt>
                <c:pt idx="56">
                  <c:v>45047</c:v>
                </c:pt>
                <c:pt idx="57">
                  <c:v>45017</c:v>
                </c:pt>
                <c:pt idx="58">
                  <c:v>44986</c:v>
                </c:pt>
                <c:pt idx="59">
                  <c:v>44958</c:v>
                </c:pt>
                <c:pt idx="60">
                  <c:v>44927</c:v>
                </c:pt>
                <c:pt idx="61">
                  <c:v>44896</c:v>
                </c:pt>
                <c:pt idx="62">
                  <c:v>44866</c:v>
                </c:pt>
                <c:pt idx="63">
                  <c:v>44835</c:v>
                </c:pt>
                <c:pt idx="64">
                  <c:v>44805</c:v>
                </c:pt>
                <c:pt idx="65">
                  <c:v>44774</c:v>
                </c:pt>
                <c:pt idx="66" formatCode="m/d/yyyy">
                  <c:v>44764</c:v>
                </c:pt>
                <c:pt idx="67" formatCode="m/d/yyyy">
                  <c:v>44757</c:v>
                </c:pt>
                <c:pt idx="68" formatCode="m/d/yyyy">
                  <c:v>44750</c:v>
                </c:pt>
                <c:pt idx="69" formatCode="m/d/yyyy">
                  <c:v>44743</c:v>
                </c:pt>
                <c:pt idx="70" formatCode="m/d/yyyy">
                  <c:v>44736</c:v>
                </c:pt>
                <c:pt idx="71" formatCode="m/d/yyyy">
                  <c:v>44729</c:v>
                </c:pt>
                <c:pt idx="72" formatCode="m/d/yyyy">
                  <c:v>44722</c:v>
                </c:pt>
                <c:pt idx="73" formatCode="m/d/yyyy">
                  <c:v>44715</c:v>
                </c:pt>
                <c:pt idx="74" formatCode="m/d/yyyy">
                  <c:v>44708</c:v>
                </c:pt>
                <c:pt idx="75" formatCode="m/d/yyyy">
                  <c:v>44701</c:v>
                </c:pt>
                <c:pt idx="76" formatCode="m/d/yyyy">
                  <c:v>44694</c:v>
                </c:pt>
                <c:pt idx="77" formatCode="m/d/yyyy">
                  <c:v>44687</c:v>
                </c:pt>
                <c:pt idx="78" formatCode="m/d/yyyy">
                  <c:v>44680</c:v>
                </c:pt>
                <c:pt idx="79" formatCode="m/d/yyyy">
                  <c:v>44673</c:v>
                </c:pt>
                <c:pt idx="80" formatCode="m/d/yyyy">
                  <c:v>44666</c:v>
                </c:pt>
                <c:pt idx="81" formatCode="m/d/yyyy">
                  <c:v>44659</c:v>
                </c:pt>
                <c:pt idx="82" formatCode="m/d/yyyy">
                  <c:v>44652</c:v>
                </c:pt>
                <c:pt idx="83" formatCode="m/d/yyyy">
                  <c:v>44645</c:v>
                </c:pt>
                <c:pt idx="84" formatCode="m/d/yyyy">
                  <c:v>44638</c:v>
                </c:pt>
                <c:pt idx="85" formatCode="m/d/yyyy">
                  <c:v>44631</c:v>
                </c:pt>
                <c:pt idx="86" formatCode="m/d/yyyy">
                  <c:v>44624</c:v>
                </c:pt>
                <c:pt idx="87" formatCode="m/d/yyyy">
                  <c:v>44617</c:v>
                </c:pt>
                <c:pt idx="88" formatCode="m/d/yyyy">
                  <c:v>44610</c:v>
                </c:pt>
                <c:pt idx="89" formatCode="m/d/yyyy">
                  <c:v>44603</c:v>
                </c:pt>
                <c:pt idx="90" formatCode="m/d/yyyy">
                  <c:v>44596</c:v>
                </c:pt>
                <c:pt idx="91" formatCode="m/d/yyyy">
                  <c:v>44589</c:v>
                </c:pt>
                <c:pt idx="92" formatCode="m/d/yyyy">
                  <c:v>44582</c:v>
                </c:pt>
                <c:pt idx="93" formatCode="m/d/yyyy">
                  <c:v>44575</c:v>
                </c:pt>
                <c:pt idx="94" formatCode="m/d/yyyy">
                  <c:v>44568</c:v>
                </c:pt>
                <c:pt idx="95" formatCode="m/d/yyyy">
                  <c:v>44561</c:v>
                </c:pt>
                <c:pt idx="96" formatCode="m/d/yyyy">
                  <c:v>44554</c:v>
                </c:pt>
                <c:pt idx="97" formatCode="m/d/yyyy">
                  <c:v>44547</c:v>
                </c:pt>
                <c:pt idx="98" formatCode="m/d/yyyy">
                  <c:v>44540</c:v>
                </c:pt>
                <c:pt idx="99" formatCode="m/d/yyyy">
                  <c:v>44533</c:v>
                </c:pt>
                <c:pt idx="100" formatCode="m/d/yyyy">
                  <c:v>44526</c:v>
                </c:pt>
                <c:pt idx="101" formatCode="m/d/yyyy">
                  <c:v>44519</c:v>
                </c:pt>
                <c:pt idx="102" formatCode="m/d/yyyy">
                  <c:v>44512</c:v>
                </c:pt>
                <c:pt idx="103" formatCode="m/d/yyyy">
                  <c:v>44505</c:v>
                </c:pt>
                <c:pt idx="104" formatCode="m/d/yyyy">
                  <c:v>44498</c:v>
                </c:pt>
                <c:pt idx="105" formatCode="m/d/yyyy">
                  <c:v>44491</c:v>
                </c:pt>
                <c:pt idx="106" formatCode="m/d/yyyy">
                  <c:v>44484</c:v>
                </c:pt>
                <c:pt idx="107" formatCode="m/d/yyyy">
                  <c:v>44477</c:v>
                </c:pt>
                <c:pt idx="108" formatCode="m/d/yyyy">
                  <c:v>44470</c:v>
                </c:pt>
                <c:pt idx="109" formatCode="m/d/yyyy">
                  <c:v>44463</c:v>
                </c:pt>
                <c:pt idx="110" formatCode="m/d/yyyy">
                  <c:v>44456</c:v>
                </c:pt>
                <c:pt idx="111" formatCode="m/d/yyyy">
                  <c:v>44449</c:v>
                </c:pt>
                <c:pt idx="112" formatCode="m/d/yyyy">
                  <c:v>44442</c:v>
                </c:pt>
                <c:pt idx="113" formatCode="m/d/yyyy">
                  <c:v>44435</c:v>
                </c:pt>
                <c:pt idx="114" formatCode="m/d/yyyy">
                  <c:v>44428</c:v>
                </c:pt>
                <c:pt idx="115" formatCode="m/d/yyyy">
                  <c:v>44421</c:v>
                </c:pt>
                <c:pt idx="116" formatCode="m/d/yyyy">
                  <c:v>44414</c:v>
                </c:pt>
                <c:pt idx="117" formatCode="m/d/yyyy">
                  <c:v>44407</c:v>
                </c:pt>
                <c:pt idx="118" formatCode="m/d/yyyy">
                  <c:v>44400</c:v>
                </c:pt>
                <c:pt idx="119" formatCode="m/d/yyyy">
                  <c:v>44393</c:v>
                </c:pt>
                <c:pt idx="120" formatCode="m/d/yyyy">
                  <c:v>44386</c:v>
                </c:pt>
                <c:pt idx="121" formatCode="m/d/yyyy">
                  <c:v>44379</c:v>
                </c:pt>
                <c:pt idx="122" formatCode="m/d/yyyy">
                  <c:v>44372</c:v>
                </c:pt>
                <c:pt idx="123" formatCode="m/d/yyyy">
                  <c:v>44365</c:v>
                </c:pt>
                <c:pt idx="124" formatCode="m/d/yyyy">
                  <c:v>44358</c:v>
                </c:pt>
                <c:pt idx="125" formatCode="m/d/yyyy">
                  <c:v>44351</c:v>
                </c:pt>
                <c:pt idx="126" formatCode="m/d/yyyy">
                  <c:v>44344</c:v>
                </c:pt>
                <c:pt idx="127" formatCode="m/d/yyyy">
                  <c:v>44337</c:v>
                </c:pt>
                <c:pt idx="128" formatCode="m/d/yyyy">
                  <c:v>44330</c:v>
                </c:pt>
                <c:pt idx="129" formatCode="m/d/yyyy">
                  <c:v>44323</c:v>
                </c:pt>
                <c:pt idx="130" formatCode="m/d/yyyy">
                  <c:v>44316</c:v>
                </c:pt>
                <c:pt idx="131" formatCode="m/d/yyyy">
                  <c:v>44309</c:v>
                </c:pt>
                <c:pt idx="132" formatCode="m/d/yyyy">
                  <c:v>44302</c:v>
                </c:pt>
                <c:pt idx="133" formatCode="m/d/yyyy">
                  <c:v>44295</c:v>
                </c:pt>
                <c:pt idx="134" formatCode="m/d/yyyy">
                  <c:v>44288</c:v>
                </c:pt>
                <c:pt idx="135" formatCode="m/d/yyyy">
                  <c:v>44281</c:v>
                </c:pt>
                <c:pt idx="136" formatCode="m/d/yyyy">
                  <c:v>44274</c:v>
                </c:pt>
                <c:pt idx="137" formatCode="m/d/yyyy">
                  <c:v>44267</c:v>
                </c:pt>
                <c:pt idx="138" formatCode="m/d/yyyy">
                  <c:v>44260</c:v>
                </c:pt>
                <c:pt idx="139" formatCode="m/d/yyyy">
                  <c:v>44253</c:v>
                </c:pt>
                <c:pt idx="140" formatCode="m/d/yyyy">
                  <c:v>44246</c:v>
                </c:pt>
                <c:pt idx="141" formatCode="m/d/yyyy">
                  <c:v>44239</c:v>
                </c:pt>
                <c:pt idx="142" formatCode="m/d/yyyy">
                  <c:v>44232</c:v>
                </c:pt>
                <c:pt idx="143" formatCode="m/d/yyyy">
                  <c:v>44225</c:v>
                </c:pt>
                <c:pt idx="144" formatCode="m/d/yyyy">
                  <c:v>44218</c:v>
                </c:pt>
                <c:pt idx="145" formatCode="m/d/yyyy">
                  <c:v>44211</c:v>
                </c:pt>
                <c:pt idx="146" formatCode="m/d/yyyy">
                  <c:v>44204</c:v>
                </c:pt>
                <c:pt idx="147" formatCode="m/d/yyyy">
                  <c:v>44197</c:v>
                </c:pt>
                <c:pt idx="148" formatCode="m/d/yyyy">
                  <c:v>44190</c:v>
                </c:pt>
                <c:pt idx="149" formatCode="m/d/yyyy">
                  <c:v>44183</c:v>
                </c:pt>
                <c:pt idx="150" formatCode="m/d/yyyy">
                  <c:v>44176</c:v>
                </c:pt>
                <c:pt idx="151" formatCode="m/d/yyyy">
                  <c:v>44169</c:v>
                </c:pt>
                <c:pt idx="152" formatCode="m/d/yyyy">
                  <c:v>44162</c:v>
                </c:pt>
                <c:pt idx="153" formatCode="m/d/yyyy">
                  <c:v>44155</c:v>
                </c:pt>
                <c:pt idx="154" formatCode="m/d/yyyy">
                  <c:v>44148</c:v>
                </c:pt>
                <c:pt idx="155" formatCode="m/d/yyyy">
                  <c:v>44141</c:v>
                </c:pt>
                <c:pt idx="156" formatCode="m/d/yyyy">
                  <c:v>44134</c:v>
                </c:pt>
                <c:pt idx="157" formatCode="m/d/yyyy">
                  <c:v>44127</c:v>
                </c:pt>
                <c:pt idx="158" formatCode="m/d/yyyy">
                  <c:v>44120</c:v>
                </c:pt>
                <c:pt idx="159" formatCode="m/d/yyyy">
                  <c:v>44113</c:v>
                </c:pt>
                <c:pt idx="160" formatCode="m/d/yyyy">
                  <c:v>44106</c:v>
                </c:pt>
                <c:pt idx="161" formatCode="m/d/yyyy">
                  <c:v>44099</c:v>
                </c:pt>
                <c:pt idx="162" formatCode="m/d/yyyy">
                  <c:v>44092</c:v>
                </c:pt>
                <c:pt idx="163" formatCode="m/d/yyyy">
                  <c:v>44085</c:v>
                </c:pt>
                <c:pt idx="164" formatCode="m/d/yyyy">
                  <c:v>44078</c:v>
                </c:pt>
                <c:pt idx="165" formatCode="m/d/yyyy">
                  <c:v>44071</c:v>
                </c:pt>
                <c:pt idx="166" formatCode="m/d/yyyy">
                  <c:v>44064</c:v>
                </c:pt>
                <c:pt idx="167" formatCode="m/d/yyyy">
                  <c:v>44057</c:v>
                </c:pt>
                <c:pt idx="168" formatCode="m/d/yyyy">
                  <c:v>44050</c:v>
                </c:pt>
                <c:pt idx="169" formatCode="m/d/yyyy">
                  <c:v>44043</c:v>
                </c:pt>
                <c:pt idx="170" formatCode="m/d/yyyy">
                  <c:v>44036</c:v>
                </c:pt>
                <c:pt idx="171" formatCode="m/d/yyyy">
                  <c:v>44029</c:v>
                </c:pt>
                <c:pt idx="172" formatCode="m/d/yyyy">
                  <c:v>44022</c:v>
                </c:pt>
                <c:pt idx="173" formatCode="m/d/yyyy">
                  <c:v>44015</c:v>
                </c:pt>
                <c:pt idx="174" formatCode="m/d/yyyy">
                  <c:v>44008</c:v>
                </c:pt>
                <c:pt idx="175" formatCode="m/d/yyyy">
                  <c:v>44001</c:v>
                </c:pt>
                <c:pt idx="176" formatCode="m/d/yyyy">
                  <c:v>43994</c:v>
                </c:pt>
                <c:pt idx="177" formatCode="m/d/yyyy">
                  <c:v>43987</c:v>
                </c:pt>
                <c:pt idx="178" formatCode="m/d/yyyy">
                  <c:v>43980</c:v>
                </c:pt>
                <c:pt idx="179" formatCode="m/d/yyyy">
                  <c:v>43973</c:v>
                </c:pt>
                <c:pt idx="180" formatCode="m/d/yyyy">
                  <c:v>43966</c:v>
                </c:pt>
                <c:pt idx="181" formatCode="m/d/yyyy">
                  <c:v>43959</c:v>
                </c:pt>
                <c:pt idx="182" formatCode="m/d/yyyy">
                  <c:v>43952</c:v>
                </c:pt>
                <c:pt idx="183" formatCode="m/d/yyyy">
                  <c:v>43945</c:v>
                </c:pt>
                <c:pt idx="184" formatCode="m/d/yyyy">
                  <c:v>43938</c:v>
                </c:pt>
                <c:pt idx="185" formatCode="m/d/yyyy">
                  <c:v>43931</c:v>
                </c:pt>
                <c:pt idx="186" formatCode="m/d/yyyy">
                  <c:v>43924</c:v>
                </c:pt>
                <c:pt idx="187" formatCode="m/d/yyyy">
                  <c:v>43917</c:v>
                </c:pt>
                <c:pt idx="188" formatCode="m/d/yyyy">
                  <c:v>43910</c:v>
                </c:pt>
                <c:pt idx="189" formatCode="m/d/yyyy">
                  <c:v>43903</c:v>
                </c:pt>
                <c:pt idx="190" formatCode="m/d/yyyy">
                  <c:v>43896</c:v>
                </c:pt>
                <c:pt idx="191" formatCode="m/d/yyyy">
                  <c:v>43889</c:v>
                </c:pt>
                <c:pt idx="192" formatCode="m/d/yyyy">
                  <c:v>43882</c:v>
                </c:pt>
                <c:pt idx="193" formatCode="m/d/yyyy">
                  <c:v>43875</c:v>
                </c:pt>
                <c:pt idx="194" formatCode="m/d/yyyy">
                  <c:v>43868</c:v>
                </c:pt>
                <c:pt idx="195" formatCode="m/d/yyyy">
                  <c:v>43861</c:v>
                </c:pt>
                <c:pt idx="196" formatCode="m/d/yyyy">
                  <c:v>43854</c:v>
                </c:pt>
                <c:pt idx="197" formatCode="m/d/yyyy">
                  <c:v>43847</c:v>
                </c:pt>
                <c:pt idx="198" formatCode="m/d/yyyy">
                  <c:v>43840</c:v>
                </c:pt>
                <c:pt idx="199" formatCode="m/d/yyyy">
                  <c:v>43833</c:v>
                </c:pt>
                <c:pt idx="200" formatCode="m/d/yyyy">
                  <c:v>43826</c:v>
                </c:pt>
                <c:pt idx="201" formatCode="m/d/yyyy">
                  <c:v>43819</c:v>
                </c:pt>
                <c:pt idx="202" formatCode="m/d/yyyy">
                  <c:v>43812</c:v>
                </c:pt>
                <c:pt idx="203" formatCode="m/d/yyyy">
                  <c:v>43805</c:v>
                </c:pt>
                <c:pt idx="204" formatCode="m/d/yyyy">
                  <c:v>43798</c:v>
                </c:pt>
                <c:pt idx="205" formatCode="m/d/yyyy">
                  <c:v>43791</c:v>
                </c:pt>
                <c:pt idx="206" formatCode="m/d/yyyy">
                  <c:v>43784</c:v>
                </c:pt>
                <c:pt idx="207" formatCode="m/d/yyyy">
                  <c:v>43777</c:v>
                </c:pt>
                <c:pt idx="208" formatCode="m/d/yyyy">
                  <c:v>43770</c:v>
                </c:pt>
                <c:pt idx="209" formatCode="m/d/yyyy">
                  <c:v>43763</c:v>
                </c:pt>
                <c:pt idx="210" formatCode="m/d/yyyy">
                  <c:v>43756</c:v>
                </c:pt>
                <c:pt idx="211" formatCode="m/d/yyyy">
                  <c:v>43749</c:v>
                </c:pt>
                <c:pt idx="212" formatCode="m/d/yyyy">
                  <c:v>43742</c:v>
                </c:pt>
                <c:pt idx="213" formatCode="m/d/yyyy">
                  <c:v>43735</c:v>
                </c:pt>
                <c:pt idx="214" formatCode="m/d/yyyy">
                  <c:v>43728</c:v>
                </c:pt>
                <c:pt idx="215" formatCode="m/d/yyyy">
                  <c:v>43721</c:v>
                </c:pt>
                <c:pt idx="216" formatCode="m/d/yyyy">
                  <c:v>43714</c:v>
                </c:pt>
                <c:pt idx="217" formatCode="m/d/yyyy">
                  <c:v>43707</c:v>
                </c:pt>
                <c:pt idx="218" formatCode="m/d/yyyy">
                  <c:v>43700</c:v>
                </c:pt>
                <c:pt idx="219" formatCode="m/d/yyyy">
                  <c:v>43693</c:v>
                </c:pt>
                <c:pt idx="220" formatCode="m/d/yyyy">
                  <c:v>43686</c:v>
                </c:pt>
                <c:pt idx="221" formatCode="m/d/yyyy">
                  <c:v>43679</c:v>
                </c:pt>
                <c:pt idx="222" formatCode="m/d/yyyy">
                  <c:v>43672</c:v>
                </c:pt>
                <c:pt idx="223" formatCode="m/d/yyyy">
                  <c:v>43665</c:v>
                </c:pt>
                <c:pt idx="224" formatCode="m/d/yyyy">
                  <c:v>43658</c:v>
                </c:pt>
                <c:pt idx="225" formatCode="m/d/yyyy">
                  <c:v>43651</c:v>
                </c:pt>
                <c:pt idx="226" formatCode="m/d/yyyy">
                  <c:v>43644</c:v>
                </c:pt>
                <c:pt idx="227" formatCode="m/d/yyyy">
                  <c:v>43637</c:v>
                </c:pt>
                <c:pt idx="228" formatCode="m/d/yyyy">
                  <c:v>43630</c:v>
                </c:pt>
                <c:pt idx="229" formatCode="m/d/yyyy">
                  <c:v>43623</c:v>
                </c:pt>
                <c:pt idx="230" formatCode="m/d/yyyy">
                  <c:v>43616</c:v>
                </c:pt>
                <c:pt idx="231" formatCode="m/d/yyyy">
                  <c:v>43609</c:v>
                </c:pt>
                <c:pt idx="232" formatCode="m/d/yyyy">
                  <c:v>43602</c:v>
                </c:pt>
                <c:pt idx="233" formatCode="m/d/yyyy">
                  <c:v>43595</c:v>
                </c:pt>
                <c:pt idx="234" formatCode="m/d/yyyy">
                  <c:v>43588</c:v>
                </c:pt>
                <c:pt idx="235" formatCode="m/d/yyyy">
                  <c:v>43581</c:v>
                </c:pt>
                <c:pt idx="236" formatCode="m/d/yyyy">
                  <c:v>43574</c:v>
                </c:pt>
                <c:pt idx="237" formatCode="m/d/yyyy">
                  <c:v>43567</c:v>
                </c:pt>
                <c:pt idx="238" formatCode="m/d/yyyy">
                  <c:v>43560</c:v>
                </c:pt>
                <c:pt idx="239" formatCode="m/d/yyyy">
                  <c:v>43553</c:v>
                </c:pt>
                <c:pt idx="240" formatCode="m/d/yyyy">
                  <c:v>43546</c:v>
                </c:pt>
                <c:pt idx="241" formatCode="m/d/yyyy">
                  <c:v>43539</c:v>
                </c:pt>
                <c:pt idx="242" formatCode="m/d/yyyy">
                  <c:v>43532</c:v>
                </c:pt>
                <c:pt idx="243" formatCode="m/d/yyyy">
                  <c:v>43525</c:v>
                </c:pt>
                <c:pt idx="244" formatCode="m/d/yyyy">
                  <c:v>43518</c:v>
                </c:pt>
                <c:pt idx="245" formatCode="m/d/yyyy">
                  <c:v>43511</c:v>
                </c:pt>
                <c:pt idx="246" formatCode="m/d/yyyy">
                  <c:v>43504</c:v>
                </c:pt>
                <c:pt idx="247" formatCode="m/d/yyyy">
                  <c:v>43497</c:v>
                </c:pt>
                <c:pt idx="248" formatCode="m/d/yyyy">
                  <c:v>43490</c:v>
                </c:pt>
                <c:pt idx="249" formatCode="m/d/yyyy">
                  <c:v>43483</c:v>
                </c:pt>
                <c:pt idx="250" formatCode="m/d/yyyy">
                  <c:v>43476</c:v>
                </c:pt>
                <c:pt idx="251" formatCode="m/d/yyyy">
                  <c:v>43469</c:v>
                </c:pt>
              </c:numCache>
            </c:numRef>
          </c:cat>
          <c:val>
            <c:numRef>
              <c:f>outputpic!$M$85:$M$336</c:f>
              <c:numCache>
                <c:formatCode>General</c:formatCode>
                <c:ptCount val="252"/>
                <c:pt idx="66" formatCode="_(&quot;$&quot;* #,##0.00_);_(&quot;$&quot;* \(#,##0.00\);_(&quot;$&quot;* &quot;-&quot;??_);_(@_)">
                  <c:v>7.76</c:v>
                </c:pt>
                <c:pt idx="67" formatCode="_(&quot;$&quot;* #,##0.00_);_(&quot;$&quot;* \(#,##0.00\);_(&quot;$&quot;* &quot;-&quot;??_);_(@_)">
                  <c:v>6.76</c:v>
                </c:pt>
                <c:pt idx="68" formatCode="_(&quot;$&quot;* #,##0.00_);_(&quot;$&quot;* \(#,##0.00\);_(&quot;$&quot;* &quot;-&quot;??_);_(@_)">
                  <c:v>5.9</c:v>
                </c:pt>
                <c:pt idx="69" formatCode="_(&quot;$&quot;* #,##0.00_);_(&quot;$&quot;* \(#,##0.00\);_(&quot;$&quot;* &quot;-&quot;??_);_(@_)">
                  <c:v>6.35</c:v>
                </c:pt>
                <c:pt idx="70" formatCode="_(&quot;$&quot;* #,##0.00_);_(&quot;$&quot;* \(#,##0.00\);_(&quot;$&quot;* &quot;-&quot;??_);_(@_)">
                  <c:v>6.43</c:v>
                </c:pt>
                <c:pt idx="71" formatCode="_(&quot;$&quot;* #,##0.00_);_(&quot;$&quot;* \(#,##0.00\);_(&quot;$&quot;* &quot;-&quot;??_);_(@_)">
                  <c:v>7.93</c:v>
                </c:pt>
                <c:pt idx="72" formatCode="_(&quot;$&quot;* #,##0.00_);_(&quot;$&quot;* \(#,##0.00\);_(&quot;$&quot;* &quot;-&quot;??_);_(@_)">
                  <c:v>8.9499999999999993</c:v>
                </c:pt>
                <c:pt idx="73" formatCode="_(&quot;$&quot;* #,##0.00_);_(&quot;$&quot;* \(#,##0.00\);_(&quot;$&quot;* &quot;-&quot;??_);_(@_)">
                  <c:v>8.5399999999999991</c:v>
                </c:pt>
                <c:pt idx="74" formatCode="_(&quot;$&quot;* #,##0.00_);_(&quot;$&quot;* \(#,##0.00\);_(&quot;$&quot;* &quot;-&quot;??_);_(@_)">
                  <c:v>8.7899999999999991</c:v>
                </c:pt>
                <c:pt idx="75" formatCode="_(&quot;$&quot;* #,##0.00_);_(&quot;$&quot;* \(#,##0.00\);_(&quot;$&quot;* &quot;-&quot;??_);_(@_)">
                  <c:v>8.2100000000000009</c:v>
                </c:pt>
                <c:pt idx="76" formatCode="_(&quot;$&quot;* #,##0.00_);_(&quot;$&quot;* \(#,##0.00\);_(&quot;$&quot;* &quot;-&quot;??_);_(@_)">
                  <c:v>7.47</c:v>
                </c:pt>
                <c:pt idx="77" formatCode="_(&quot;$&quot;* #,##0.00_);_(&quot;$&quot;* \(#,##0.00\);_(&quot;$&quot;* &quot;-&quot;??_);_(@_)">
                  <c:v>8.0399999999999991</c:v>
                </c:pt>
                <c:pt idx="78" formatCode="_(&quot;$&quot;* #,##0.00_);_(&quot;$&quot;* \(#,##0.00\);_(&quot;$&quot;* &quot;-&quot;??_);_(@_)">
                  <c:v>6.81</c:v>
                </c:pt>
                <c:pt idx="79" formatCode="_(&quot;$&quot;* #,##0.00_);_(&quot;$&quot;* \(#,##0.00\);_(&quot;$&quot;* &quot;-&quot;??_);_(@_)">
                  <c:v>7.1</c:v>
                </c:pt>
                <c:pt idx="80" formatCode="_(&quot;$&quot;* #,##0.00_);_(&quot;$&quot;* \(#,##0.00\);_(&quot;$&quot;* &quot;-&quot;??_);_(@_)">
                  <c:v>6.64</c:v>
                </c:pt>
                <c:pt idx="81" formatCode="_(&quot;$&quot;* #,##0.00_);_(&quot;$&quot;* \(#,##0.00\);_(&quot;$&quot;* &quot;-&quot;??_);_(@_)">
                  <c:v>6.08</c:v>
                </c:pt>
                <c:pt idx="82" formatCode="_(&quot;$&quot;* #,##0.00_);_(&quot;$&quot;* \(#,##0.00\);_(&quot;$&quot;* &quot;-&quot;??_);_(@_)">
                  <c:v>5.41</c:v>
                </c:pt>
                <c:pt idx="83" formatCode="_(&quot;$&quot;* #,##0.00_);_(&quot;$&quot;* \(#,##0.00\);_(&quot;$&quot;* &quot;-&quot;??_);_(@_)">
                  <c:v>5.14</c:v>
                </c:pt>
                <c:pt idx="84" formatCode="_(&quot;$&quot;* #,##0.00_);_(&quot;$&quot;* \(#,##0.00\);_(&quot;$&quot;* &quot;-&quot;??_);_(@_)">
                  <c:v>4.68</c:v>
                </c:pt>
                <c:pt idx="85" formatCode="_(&quot;$&quot;* #,##0.00_);_(&quot;$&quot;* \(#,##0.00\);_(&quot;$&quot;* &quot;-&quot;??_);_(@_)">
                  <c:v>4.7</c:v>
                </c:pt>
                <c:pt idx="86" formatCode="_(&quot;$&quot;* #,##0.00_);_(&quot;$&quot;* \(#,##0.00\);_(&quot;$&quot;* &quot;-&quot;??_);_(@_)">
                  <c:v>4.57</c:v>
                </c:pt>
                <c:pt idx="87" formatCode="_(&quot;$&quot;* #,##0.00_);_(&quot;$&quot;* \(#,##0.00\);_(&quot;$&quot;* &quot;-&quot;??_);_(@_)">
                  <c:v>4.62</c:v>
                </c:pt>
                <c:pt idx="88" formatCode="_(&quot;$&quot;* #,##0.00_);_(&quot;$&quot;* \(#,##0.00\);_(&quot;$&quot;* &quot;-&quot;??_);_(@_)">
                  <c:v>4.3899999999999997</c:v>
                </c:pt>
                <c:pt idx="89" formatCode="_(&quot;$&quot;* #,##0.00_);_(&quot;$&quot;* \(#,##0.00\);_(&quot;$&quot;* &quot;-&quot;??_);_(@_)">
                  <c:v>4.1900000000000004</c:v>
                </c:pt>
                <c:pt idx="90" formatCode="_(&quot;$&quot;* #,##0.00_);_(&quot;$&quot;* \(#,##0.00\);_(&quot;$&quot;* &quot;-&quot;??_);_(@_)">
                  <c:v>5.78</c:v>
                </c:pt>
                <c:pt idx="91" formatCode="_(&quot;$&quot;* #,##0.00_);_(&quot;$&quot;* \(#,##0.00\);_(&quot;$&quot;* &quot;-&quot;??_);_(@_)">
                  <c:v>4.5999999999999996</c:v>
                </c:pt>
                <c:pt idx="92" formatCode="_(&quot;$&quot;* #,##0.00_);_(&quot;$&quot;* \(#,##0.00\);_(&quot;$&quot;* &quot;-&quot;??_);_(@_)">
                  <c:v>4.5</c:v>
                </c:pt>
                <c:pt idx="93" formatCode="_(&quot;$&quot;* #,##0.00_);_(&quot;$&quot;* \(#,##0.00\);_(&quot;$&quot;* &quot;-&quot;??_);_(@_)">
                  <c:v>4.42</c:v>
                </c:pt>
                <c:pt idx="94" formatCode="_(&quot;$&quot;* #,##0.00_);_(&quot;$&quot;* \(#,##0.00\);_(&quot;$&quot;* &quot;-&quot;??_);_(@_)">
                  <c:v>3.8</c:v>
                </c:pt>
                <c:pt idx="95" formatCode="_(&quot;$&quot;* #,##0.00_);_(&quot;$&quot;* \(#,##0.00\);_(&quot;$&quot;* &quot;-&quot;??_);_(@_)">
                  <c:v>3.57</c:v>
                </c:pt>
                <c:pt idx="96" formatCode="_(&quot;$&quot;* #,##0.00_);_(&quot;$&quot;* \(#,##0.00\);_(&quot;$&quot;* &quot;-&quot;??_);_(@_)">
                  <c:v>3.85</c:v>
                </c:pt>
                <c:pt idx="97" formatCode="_(&quot;$&quot;* #,##0.00_);_(&quot;$&quot;* \(#,##0.00\);_(&quot;$&quot;* &quot;-&quot;??_);_(@_)">
                  <c:v>3.78</c:v>
                </c:pt>
                <c:pt idx="98" formatCode="_(&quot;$&quot;* #,##0.00_);_(&quot;$&quot;* \(#,##0.00\);_(&quot;$&quot;* &quot;-&quot;??_);_(@_)">
                  <c:v>3.68</c:v>
                </c:pt>
                <c:pt idx="99" formatCode="_(&quot;$&quot;* #,##0.00_);_(&quot;$&quot;* \(#,##0.00\);_(&quot;$&quot;* &quot;-&quot;??_);_(@_)">
                  <c:v>4.32</c:v>
                </c:pt>
                <c:pt idx="100" formatCode="_(&quot;$&quot;* #,##0.00_);_(&quot;$&quot;* \(#,##0.00\);_(&quot;$&quot;* &quot;-&quot;??_);_(@_)">
                  <c:v>4.9000000000000004</c:v>
                </c:pt>
                <c:pt idx="101" formatCode="_(&quot;$&quot;* #,##0.00_);_(&quot;$&quot;* \(#,##0.00\);_(&quot;$&quot;* &quot;-&quot;??_);_(@_)">
                  <c:v>4.91</c:v>
                </c:pt>
                <c:pt idx="102" formatCode="_(&quot;$&quot;* #,##0.00_);_(&quot;$&quot;* \(#,##0.00\);_(&quot;$&quot;* &quot;-&quot;??_);_(@_)">
                  <c:v>4.99</c:v>
                </c:pt>
                <c:pt idx="103" formatCode="_(&quot;$&quot;* #,##0.00_);_(&quot;$&quot;* \(#,##0.00\);_(&quot;$&quot;* &quot;-&quot;??_);_(@_)">
                  <c:v>5.48</c:v>
                </c:pt>
                <c:pt idx="104" formatCode="_(&quot;$&quot;* #,##0.00_);_(&quot;$&quot;* \(#,##0.00\);_(&quot;$&quot;* &quot;-&quot;??_);_(@_)">
                  <c:v>5.68</c:v>
                </c:pt>
                <c:pt idx="105" formatCode="_(&quot;$&quot;* #,##0.00_);_(&quot;$&quot;* \(#,##0.00\);_(&quot;$&quot;* &quot;-&quot;??_);_(@_)">
                  <c:v>4.95</c:v>
                </c:pt>
                <c:pt idx="106" formatCode="_(&quot;$&quot;* #,##0.00_);_(&quot;$&quot;* \(#,##0.00\);_(&quot;$&quot;* &quot;-&quot;??_);_(@_)">
                  <c:v>5.54</c:v>
                </c:pt>
                <c:pt idx="107" formatCode="_(&quot;$&quot;* #,##0.00_);_(&quot;$&quot;* \(#,##0.00\);_(&quot;$&quot;* &quot;-&quot;??_);_(@_)">
                  <c:v>5.87</c:v>
                </c:pt>
                <c:pt idx="108" formatCode="_(&quot;$&quot;* #,##0.00_);_(&quot;$&quot;* \(#,##0.00\);_(&quot;$&quot;* &quot;-&quot;??_);_(@_)">
                  <c:v>5.68</c:v>
                </c:pt>
                <c:pt idx="109" formatCode="_(&quot;$&quot;* #,##0.00_);_(&quot;$&quot;* \(#,##0.00\);_(&quot;$&quot;* &quot;-&quot;??_);_(@_)">
                  <c:v>5.03</c:v>
                </c:pt>
                <c:pt idx="110" formatCode="_(&quot;$&quot;* #,##0.00_);_(&quot;$&quot;* \(#,##0.00\);_(&quot;$&quot;* &quot;-&quot;??_);_(@_)">
                  <c:v>5.42</c:v>
                </c:pt>
                <c:pt idx="111" formatCode="_(&quot;$&quot;* #,##0.00_);_(&quot;$&quot;* \(#,##0.00\);_(&quot;$&quot;* &quot;-&quot;??_);_(@_)">
                  <c:v>4.87</c:v>
                </c:pt>
                <c:pt idx="112" formatCode="_(&quot;$&quot;* #,##0.00_);_(&quot;$&quot;* \(#,##0.00\);_(&quot;$&quot;* &quot;-&quot;??_);_(@_)">
                  <c:v>4.49</c:v>
                </c:pt>
                <c:pt idx="113" formatCode="_(&quot;$&quot;* #,##0.00_);_(&quot;$&quot;* \(#,##0.00\);_(&quot;$&quot;* &quot;-&quot;??_);_(@_)">
                  <c:v>4.07</c:v>
                </c:pt>
                <c:pt idx="114" formatCode="_(&quot;$&quot;* #,##0.00_);_(&quot;$&quot;* \(#,##0.00\);_(&quot;$&quot;* &quot;-&quot;??_);_(@_)">
                  <c:v>3.9</c:v>
                </c:pt>
                <c:pt idx="115" formatCode="_(&quot;$&quot;* #,##0.00_);_(&quot;$&quot;* \(#,##0.00\);_(&quot;$&quot;* &quot;-&quot;??_);_(@_)">
                  <c:v>4.0999999999999996</c:v>
                </c:pt>
                <c:pt idx="116" formatCode="_(&quot;$&quot;* #,##0.00_);_(&quot;$&quot;* \(#,##0.00\);_(&quot;$&quot;* &quot;-&quot;??_);_(@_)">
                  <c:v>4.1500000000000004</c:v>
                </c:pt>
                <c:pt idx="117" formatCode="_(&quot;$&quot;* #,##0.00_);_(&quot;$&quot;* \(#,##0.00\);_(&quot;$&quot;* &quot;-&quot;??_);_(@_)">
                  <c:v>4.0599999999999996</c:v>
                </c:pt>
                <c:pt idx="118" formatCode="_(&quot;$&quot;* #,##0.00_);_(&quot;$&quot;* \(#,##0.00\);_(&quot;$&quot;* &quot;-&quot;??_);_(@_)">
                  <c:v>3.93</c:v>
                </c:pt>
                <c:pt idx="119" formatCode="_(&quot;$&quot;* #,##0.00_);_(&quot;$&quot;* \(#,##0.00\);_(&quot;$&quot;* &quot;-&quot;??_);_(@_)">
                  <c:v>3.73</c:v>
                </c:pt>
                <c:pt idx="120" formatCode="_(&quot;$&quot;* #,##0.00_);_(&quot;$&quot;* \(#,##0.00\);_(&quot;$&quot;* &quot;-&quot;??_);_(@_)">
                  <c:v>3.65</c:v>
                </c:pt>
                <c:pt idx="121" formatCode="_(&quot;$&quot;* #,##0.00_);_(&quot;$&quot;* \(#,##0.00\);_(&quot;$&quot;* &quot;-&quot;??_);_(@_)">
                  <c:v>3.72</c:v>
                </c:pt>
                <c:pt idx="122" formatCode="_(&quot;$&quot;* #,##0.00_);_(&quot;$&quot;* \(#,##0.00\);_(&quot;$&quot;* &quot;-&quot;??_);_(@_)">
                  <c:v>3.28</c:v>
                </c:pt>
                <c:pt idx="123" formatCode="_(&quot;$&quot;* #,##0.00_);_(&quot;$&quot;* \(#,##0.00\);_(&quot;$&quot;* &quot;-&quot;??_);_(@_)">
                  <c:v>3.28</c:v>
                </c:pt>
                <c:pt idx="124" formatCode="_(&quot;$&quot;* #,##0.00_);_(&quot;$&quot;* \(#,##0.00\);_(&quot;$&quot;* &quot;-&quot;??_);_(@_)">
                  <c:v>3.12</c:v>
                </c:pt>
                <c:pt idx="125" formatCode="_(&quot;$&quot;* #,##0.00_);_(&quot;$&quot;* \(#,##0.00\);_(&quot;$&quot;* &quot;-&quot;??_);_(@_)">
                  <c:v>3.03</c:v>
                </c:pt>
                <c:pt idx="126" formatCode="_(&quot;$&quot;* #,##0.00_);_(&quot;$&quot;* \(#,##0.00\);_(&quot;$&quot;* &quot;-&quot;??_);_(@_)">
                  <c:v>2.86</c:v>
                </c:pt>
                <c:pt idx="127" formatCode="_(&quot;$&quot;* #,##0.00_);_(&quot;$&quot;* \(#,##0.00\);_(&quot;$&quot;* &quot;-&quot;??_);_(@_)">
                  <c:v>2.91</c:v>
                </c:pt>
                <c:pt idx="128" formatCode="_(&quot;$&quot;* #,##0.00_);_(&quot;$&quot;* \(#,##0.00\);_(&quot;$&quot;* &quot;-&quot;??_);_(@_)">
                  <c:v>2.93</c:v>
                </c:pt>
                <c:pt idx="129" formatCode="_(&quot;$&quot;* #,##0.00_);_(&quot;$&quot;* \(#,##0.00\);_(&quot;$&quot;* &quot;-&quot;??_);_(@_)">
                  <c:v>2.95</c:v>
                </c:pt>
                <c:pt idx="130" formatCode="_(&quot;$&quot;* #,##0.00_);_(&quot;$&quot;* \(#,##0.00\);_(&quot;$&quot;* &quot;-&quot;??_);_(@_)">
                  <c:v>2.88</c:v>
                </c:pt>
                <c:pt idx="131" formatCode="_(&quot;$&quot;* #,##0.00_);_(&quot;$&quot;* \(#,##0.00\);_(&quot;$&quot;* &quot;-&quot;??_);_(@_)">
                  <c:v>2.76</c:v>
                </c:pt>
                <c:pt idx="132" formatCode="_(&quot;$&quot;* #,##0.00_);_(&quot;$&quot;* \(#,##0.00\);_(&quot;$&quot;* &quot;-&quot;??_);_(@_)">
                  <c:v>2.59</c:v>
                </c:pt>
                <c:pt idx="133" formatCode="_(&quot;$&quot;* #,##0.00_);_(&quot;$&quot;* \(#,##0.00\);_(&quot;$&quot;* &quot;-&quot;??_);_(@_)">
                  <c:v>2.4500000000000002</c:v>
                </c:pt>
                <c:pt idx="134" formatCode="_(&quot;$&quot;* #,##0.00_);_(&quot;$&quot;* \(#,##0.00\);_(&quot;$&quot;* &quot;-&quot;??_);_(@_)">
                  <c:v>2.54</c:v>
                </c:pt>
                <c:pt idx="135" formatCode="_(&quot;$&quot;* #,##0.00_);_(&quot;$&quot;* \(#,##0.00\);_(&quot;$&quot;* &quot;-&quot;??_);_(@_)">
                  <c:v>2.54</c:v>
                </c:pt>
                <c:pt idx="136" formatCode="_(&quot;$&quot;* #,##0.00_);_(&quot;$&quot;* \(#,##0.00\);_(&quot;$&quot;* &quot;-&quot;??_);_(@_)">
                  <c:v>2.5299999999999998</c:v>
                </c:pt>
                <c:pt idx="137" formatCode="_(&quot;$&quot;* #,##0.00_);_(&quot;$&quot;* \(#,##0.00\);_(&quot;$&quot;* &quot;-&quot;??_);_(@_)">
                  <c:v>2.65</c:v>
                </c:pt>
                <c:pt idx="138" formatCode="_(&quot;$&quot;* #,##0.00_);_(&quot;$&quot;* \(#,##0.00\);_(&quot;$&quot;* &quot;-&quot;??_);_(@_)">
                  <c:v>2.79</c:v>
                </c:pt>
                <c:pt idx="139" formatCode="_(&quot;$&quot;* #,##0.00_);_(&quot;$&quot;* \(#,##0.00\);_(&quot;$&quot;* &quot;-&quot;??_);_(@_)">
                  <c:v>2.86</c:v>
                </c:pt>
                <c:pt idx="140" formatCode="_(&quot;$&quot;* #,##0.00_);_(&quot;$&quot;* \(#,##0.00\);_(&quot;$&quot;* &quot;-&quot;??_);_(@_)">
                  <c:v>12.18</c:v>
                </c:pt>
                <c:pt idx="141" formatCode="_(&quot;$&quot;* #,##0.00_);_(&quot;$&quot;* \(#,##0.00\);_(&quot;$&quot;* &quot;-&quot;??_);_(@_)">
                  <c:v>4.63</c:v>
                </c:pt>
                <c:pt idx="142" formatCode="_(&quot;$&quot;* #,##0.00_);_(&quot;$&quot;* \(#,##0.00\);_(&quot;$&quot;* &quot;-&quot;??_);_(@_)">
                  <c:v>3.12</c:v>
                </c:pt>
                <c:pt idx="143" formatCode="_(&quot;$&quot;* #,##0.00_);_(&quot;$&quot;* \(#,##0.00\);_(&quot;$&quot;* &quot;-&quot;??_);_(@_)">
                  <c:v>2.71</c:v>
                </c:pt>
                <c:pt idx="144" formatCode="_(&quot;$&quot;* #,##0.00_);_(&quot;$&quot;* \(#,##0.00\);_(&quot;$&quot;* &quot;-&quot;??_);_(@_)">
                  <c:v>2.54</c:v>
                </c:pt>
                <c:pt idx="145" formatCode="_(&quot;$&quot;* #,##0.00_);_(&quot;$&quot;* \(#,##0.00\);_(&quot;$&quot;* &quot;-&quot;??_);_(@_)">
                  <c:v>2.82</c:v>
                </c:pt>
                <c:pt idx="146" formatCode="_(&quot;$&quot;* #,##0.00_);_(&quot;$&quot;* \(#,##0.00\);_(&quot;$&quot;* &quot;-&quot;??_);_(@_)">
                  <c:v>2.74</c:v>
                </c:pt>
                <c:pt idx="147" formatCode="_(&quot;$&quot;* #,##0.00_);_(&quot;$&quot;* \(#,##0.00\);_(&quot;$&quot;* &quot;-&quot;??_);_(@_)">
                  <c:v>2.38</c:v>
                </c:pt>
                <c:pt idx="148" formatCode="_(&quot;$&quot;* #,##0.00_);_(&quot;$&quot;* \(#,##0.00\);_(&quot;$&quot;* &quot;-&quot;??_);_(@_)">
                  <c:v>2.72</c:v>
                </c:pt>
                <c:pt idx="149" formatCode="_(&quot;$&quot;* #,##0.00_);_(&quot;$&quot;* \(#,##0.00\);_(&quot;$&quot;* &quot;-&quot;??_);_(@_)">
                  <c:v>2.7</c:v>
                </c:pt>
                <c:pt idx="150" formatCode="_(&quot;$&quot;* #,##0.00_);_(&quot;$&quot;* \(#,##0.00\);_(&quot;$&quot;* &quot;-&quot;??_);_(@_)">
                  <c:v>2.44</c:v>
                </c:pt>
                <c:pt idx="151" formatCode="_(&quot;$&quot;* #,##0.00_);_(&quot;$&quot;* \(#,##0.00\);_(&quot;$&quot;* &quot;-&quot;??_);_(@_)">
                  <c:v>2.69</c:v>
                </c:pt>
                <c:pt idx="152" formatCode="_(&quot;$&quot;* #,##0.00_);_(&quot;$&quot;* \(#,##0.00\);_(&quot;$&quot;* &quot;-&quot;??_);_(@_)">
                  <c:v>2.39</c:v>
                </c:pt>
                <c:pt idx="153" formatCode="_(&quot;$&quot;* #,##0.00_);_(&quot;$&quot;* \(#,##0.00\);_(&quot;$&quot;* &quot;-&quot;??_);_(@_)">
                  <c:v>2.39</c:v>
                </c:pt>
                <c:pt idx="154" formatCode="_(&quot;$&quot;* #,##0.00_);_(&quot;$&quot;* \(#,##0.00\);_(&quot;$&quot;* &quot;-&quot;??_);_(@_)">
                  <c:v>2.75</c:v>
                </c:pt>
                <c:pt idx="155" formatCode="_(&quot;$&quot;* #,##0.00_);_(&quot;$&quot;* \(#,##0.00\);_(&quot;$&quot;* &quot;-&quot;??_);_(@_)">
                  <c:v>2.78</c:v>
                </c:pt>
                <c:pt idx="156" formatCode="_(&quot;$&quot;* #,##0.00_);_(&quot;$&quot;* \(#,##0.00\);_(&quot;$&quot;* &quot;-&quot;??_);_(@_)">
                  <c:v>3.09</c:v>
                </c:pt>
                <c:pt idx="157" formatCode="_(&quot;$&quot;* #,##0.00_);_(&quot;$&quot;* \(#,##0.00\);_(&quot;$&quot;* &quot;-&quot;??_);_(@_)">
                  <c:v>2.74</c:v>
                </c:pt>
                <c:pt idx="158" formatCode="_(&quot;$&quot;* #,##0.00_);_(&quot;$&quot;* \(#,##0.00\);_(&quot;$&quot;* &quot;-&quot;??_);_(@_)">
                  <c:v>2.17</c:v>
                </c:pt>
                <c:pt idx="159" formatCode="_(&quot;$&quot;* #,##0.00_);_(&quot;$&quot;* \(#,##0.00\);_(&quot;$&quot;* &quot;-&quot;??_);_(@_)">
                  <c:v>1.91</c:v>
                </c:pt>
                <c:pt idx="160" formatCode="_(&quot;$&quot;* #,##0.00_);_(&quot;$&quot;* \(#,##0.00\);_(&quot;$&quot;* &quot;-&quot;??_);_(@_)">
                  <c:v>1.65</c:v>
                </c:pt>
                <c:pt idx="161" formatCode="_(&quot;$&quot;* #,##0.00_);_(&quot;$&quot;* \(#,##0.00\);_(&quot;$&quot;* &quot;-&quot;??_);_(@_)">
                  <c:v>1.68</c:v>
                </c:pt>
                <c:pt idx="162" formatCode="_(&quot;$&quot;* #,##0.00_);_(&quot;$&quot;* \(#,##0.00\);_(&quot;$&quot;* &quot;-&quot;??_);_(@_)">
                  <c:v>1.93</c:v>
                </c:pt>
                <c:pt idx="163" formatCode="_(&quot;$&quot;* #,##0.00_);_(&quot;$&quot;* \(#,##0.00\);_(&quot;$&quot;* &quot;-&quot;??_);_(@_)">
                  <c:v>2.16</c:v>
                </c:pt>
                <c:pt idx="164" formatCode="_(&quot;$&quot;* #,##0.00_);_(&quot;$&quot;* \(#,##0.00\);_(&quot;$&quot;* &quot;-&quot;??_);_(@_)">
                  <c:v>2.16</c:v>
                </c:pt>
                <c:pt idx="165" formatCode="_(&quot;$&quot;* #,##0.00_);_(&quot;$&quot;* \(#,##0.00\);_(&quot;$&quot;* &quot;-&quot;??_);_(@_)">
                  <c:v>2.52</c:v>
                </c:pt>
                <c:pt idx="166" formatCode="_(&quot;$&quot;* #,##0.00_);_(&quot;$&quot;* \(#,##0.00\);_(&quot;$&quot;* &quot;-&quot;??_);_(@_)">
                  <c:v>2.39</c:v>
                </c:pt>
                <c:pt idx="167" formatCode="_(&quot;$&quot;* #,##0.00_);_(&quot;$&quot;* \(#,##0.00\);_(&quot;$&quot;* &quot;-&quot;??_);_(@_)">
                  <c:v>2.17</c:v>
                </c:pt>
                <c:pt idx="168" formatCode="_(&quot;$&quot;* #,##0.00_);_(&quot;$&quot;* \(#,##0.00\);_(&quot;$&quot;* &quot;-&quot;??_);_(@_)">
                  <c:v>2.13</c:v>
                </c:pt>
                <c:pt idx="169" formatCode="_(&quot;$&quot;* #,##0.00_);_(&quot;$&quot;* \(#,##0.00\);_(&quot;$&quot;* &quot;-&quot;??_);_(@_)">
                  <c:v>1.82</c:v>
                </c:pt>
                <c:pt idx="170" formatCode="_(&quot;$&quot;* #,##0.00_);_(&quot;$&quot;* \(#,##0.00\);_(&quot;$&quot;* &quot;-&quot;??_);_(@_)">
                  <c:v>1.72</c:v>
                </c:pt>
                <c:pt idx="171" formatCode="_(&quot;$&quot;* #,##0.00_);_(&quot;$&quot;* \(#,##0.00\);_(&quot;$&quot;* &quot;-&quot;??_);_(@_)">
                  <c:v>1.77</c:v>
                </c:pt>
                <c:pt idx="172" formatCode="_(&quot;$&quot;* #,##0.00_);_(&quot;$&quot;* \(#,##0.00\);_(&quot;$&quot;* &quot;-&quot;??_);_(@_)">
                  <c:v>1.78</c:v>
                </c:pt>
                <c:pt idx="173" formatCode="_(&quot;$&quot;* #,##0.00_);_(&quot;$&quot;* \(#,##0.00\);_(&quot;$&quot;* &quot;-&quot;??_);_(@_)">
                  <c:v>1.71</c:v>
                </c:pt>
                <c:pt idx="174" formatCode="_(&quot;$&quot;* #,##0.00_);_(&quot;$&quot;* \(#,##0.00\);_(&quot;$&quot;* &quot;-&quot;??_);_(@_)">
                  <c:v>1.57</c:v>
                </c:pt>
                <c:pt idx="175" formatCode="_(&quot;$&quot;* #,##0.00_);_(&quot;$&quot;* \(#,##0.00\);_(&quot;$&quot;* &quot;-&quot;??_);_(@_)">
                  <c:v>1.52</c:v>
                </c:pt>
                <c:pt idx="176" formatCode="_(&quot;$&quot;* #,##0.00_);_(&quot;$&quot;* \(#,##0.00\);_(&quot;$&quot;* &quot;-&quot;??_);_(@_)">
                  <c:v>1.7</c:v>
                </c:pt>
                <c:pt idx="177" formatCode="_(&quot;$&quot;* #,##0.00_);_(&quot;$&quot;* \(#,##0.00\);_(&quot;$&quot;* &quot;-&quot;??_);_(@_)">
                  <c:v>1.7</c:v>
                </c:pt>
                <c:pt idx="178" formatCode="_(&quot;$&quot;* #,##0.00_);_(&quot;$&quot;* \(#,##0.00\);_(&quot;$&quot;* &quot;-&quot;??_);_(@_)">
                  <c:v>1.76</c:v>
                </c:pt>
                <c:pt idx="179" formatCode="_(&quot;$&quot;* #,##0.00_);_(&quot;$&quot;* \(#,##0.00\);_(&quot;$&quot;* &quot;-&quot;??_);_(@_)">
                  <c:v>1.78</c:v>
                </c:pt>
                <c:pt idx="180" formatCode="_(&quot;$&quot;* #,##0.00_);_(&quot;$&quot;* \(#,##0.00\);_(&quot;$&quot;* &quot;-&quot;??_);_(@_)">
                  <c:v>1.63</c:v>
                </c:pt>
                <c:pt idx="181" formatCode="_(&quot;$&quot;* #,##0.00_);_(&quot;$&quot;* \(#,##0.00\);_(&quot;$&quot;* &quot;-&quot;??_);_(@_)">
                  <c:v>1.84</c:v>
                </c:pt>
                <c:pt idx="182" formatCode="_(&quot;$&quot;* #,##0.00_);_(&quot;$&quot;* \(#,##0.00\);_(&quot;$&quot;* &quot;-&quot;??_);_(@_)">
                  <c:v>1.71</c:v>
                </c:pt>
                <c:pt idx="183" formatCode="_(&quot;$&quot;* #,##0.00_);_(&quot;$&quot;* \(#,##0.00\);_(&quot;$&quot;* &quot;-&quot;??_);_(@_)">
                  <c:v>1.85</c:v>
                </c:pt>
                <c:pt idx="184" formatCode="_(&quot;$&quot;* #,##0.00_);_(&quot;$&quot;* \(#,##0.00\);_(&quot;$&quot;* &quot;-&quot;??_);_(@_)">
                  <c:v>1.72</c:v>
                </c:pt>
                <c:pt idx="185" formatCode="_(&quot;$&quot;* #,##0.00_);_(&quot;$&quot;* \(#,##0.00\);_(&quot;$&quot;* &quot;-&quot;??_);_(@_)">
                  <c:v>1.77</c:v>
                </c:pt>
                <c:pt idx="186" formatCode="_(&quot;$&quot;* #,##0.00_);_(&quot;$&quot;* \(#,##0.00\);_(&quot;$&quot;* &quot;-&quot;??_);_(@_)">
                  <c:v>1.63</c:v>
                </c:pt>
                <c:pt idx="187" formatCode="_(&quot;$&quot;* #,##0.00_);_(&quot;$&quot;* \(#,##0.00\);_(&quot;$&quot;* &quot;-&quot;??_);_(@_)">
                  <c:v>1.74</c:v>
                </c:pt>
                <c:pt idx="188" formatCode="_(&quot;$&quot;* #,##0.00_);_(&quot;$&quot;* \(#,##0.00\);_(&quot;$&quot;* &quot;-&quot;??_);_(@_)">
                  <c:v>1.82</c:v>
                </c:pt>
                <c:pt idx="189" formatCode="_(&quot;$&quot;* #,##0.00_);_(&quot;$&quot;* \(#,##0.00\);_(&quot;$&quot;* &quot;-&quot;??_);_(@_)">
                  <c:v>1.86</c:v>
                </c:pt>
                <c:pt idx="190" formatCode="_(&quot;$&quot;* #,##0.00_);_(&quot;$&quot;* \(#,##0.00\);_(&quot;$&quot;* &quot;-&quot;??_);_(@_)">
                  <c:v>1.8</c:v>
                </c:pt>
                <c:pt idx="191" formatCode="_(&quot;$&quot;* #,##0.00_);_(&quot;$&quot;* \(#,##0.00\);_(&quot;$&quot;* &quot;-&quot;??_);_(@_)">
                  <c:v>1.88</c:v>
                </c:pt>
                <c:pt idx="192" formatCode="_(&quot;$&quot;* #,##0.00_);_(&quot;$&quot;* \(#,##0.00\);_(&quot;$&quot;* &quot;-&quot;??_);_(@_)">
                  <c:v>2</c:v>
                </c:pt>
                <c:pt idx="193" formatCode="_(&quot;$&quot;* #,##0.00_);_(&quot;$&quot;* \(#,##0.00\);_(&quot;$&quot;* &quot;-&quot;??_);_(@_)">
                  <c:v>1.9</c:v>
                </c:pt>
                <c:pt idx="194" formatCode="_(&quot;$&quot;* #,##0.00_);_(&quot;$&quot;* \(#,##0.00\);_(&quot;$&quot;* &quot;-&quot;??_);_(@_)">
                  <c:v>1.89</c:v>
                </c:pt>
                <c:pt idx="195" formatCode="_(&quot;$&quot;* #,##0.00_);_(&quot;$&quot;* \(#,##0.00\);_(&quot;$&quot;* &quot;-&quot;??_);_(@_)">
                  <c:v>1.95</c:v>
                </c:pt>
                <c:pt idx="196" formatCode="_(&quot;$&quot;* #,##0.00_);_(&quot;$&quot;* \(#,##0.00\);_(&quot;$&quot;* &quot;-&quot;??_);_(@_)">
                  <c:v>1.93</c:v>
                </c:pt>
                <c:pt idx="197" formatCode="_(&quot;$&quot;* #,##0.00_);_(&quot;$&quot;* \(#,##0.00\);_(&quot;$&quot;* &quot;-&quot;??_);_(@_)">
                  <c:v>2.06</c:v>
                </c:pt>
                <c:pt idx="198" formatCode="_(&quot;$&quot;* #,##0.00_);_(&quot;$&quot;* \(#,##0.00\);_(&quot;$&quot;* &quot;-&quot;??_);_(@_)">
                  <c:v>2.09</c:v>
                </c:pt>
                <c:pt idx="199" formatCode="_(&quot;$&quot;* #,##0.00_);_(&quot;$&quot;* \(#,##0.00\);_(&quot;$&quot;* &quot;-&quot;??_);_(@_)">
                  <c:v>2.0499999999999998</c:v>
                </c:pt>
                <c:pt idx="200" formatCode="_(&quot;$&quot;* #,##0.00_);_(&quot;$&quot;* \(#,##0.00\);_(&quot;$&quot;* &quot;-&quot;??_);_(@_)">
                  <c:v>2.0299999999999998</c:v>
                </c:pt>
                <c:pt idx="201" formatCode="_(&quot;$&quot;* #,##0.00_);_(&quot;$&quot;* \(#,##0.00\);_(&quot;$&quot;* &quot;-&quot;??_);_(@_)">
                  <c:v>2.2799999999999998</c:v>
                </c:pt>
                <c:pt idx="202" formatCode="_(&quot;$&quot;* #,##0.00_);_(&quot;$&quot;* \(#,##0.00\);_(&quot;$&quot;* &quot;-&quot;??_);_(@_)">
                  <c:v>2.2400000000000002</c:v>
                </c:pt>
                <c:pt idx="203" formatCode="_(&quot;$&quot;* #,##0.00_);_(&quot;$&quot;* \(#,##0.00\);_(&quot;$&quot;* &quot;-&quot;??_);_(@_)">
                  <c:v>2.38</c:v>
                </c:pt>
                <c:pt idx="204" formatCode="_(&quot;$&quot;* #,##0.00_);_(&quot;$&quot;* \(#,##0.00\);_(&quot;$&quot;* &quot;-&quot;??_);_(@_)">
                  <c:v>2.4900000000000002</c:v>
                </c:pt>
                <c:pt idx="205" formatCode="_(&quot;$&quot;* #,##0.00_);_(&quot;$&quot;* \(#,##0.00\);_(&quot;$&quot;* &quot;-&quot;??_);_(@_)">
                  <c:v>2.58</c:v>
                </c:pt>
                <c:pt idx="206" formatCode="_(&quot;$&quot;* #,##0.00_);_(&quot;$&quot;* \(#,##0.00\);_(&quot;$&quot;* &quot;-&quot;??_);_(@_)">
                  <c:v>2.73</c:v>
                </c:pt>
                <c:pt idx="207" formatCode="_(&quot;$&quot;* #,##0.00_);_(&quot;$&quot;* \(#,##0.00\);_(&quot;$&quot;* &quot;-&quot;??_);_(@_)">
                  <c:v>2.82</c:v>
                </c:pt>
                <c:pt idx="208" formatCode="_(&quot;$&quot;* #,##0.00_);_(&quot;$&quot;* \(#,##0.00\);_(&quot;$&quot;* &quot;-&quot;??_);_(@_)">
                  <c:v>2.62</c:v>
                </c:pt>
                <c:pt idx="209" formatCode="_(&quot;$&quot;* #,##0.00_);_(&quot;$&quot;* \(#,##0.00\);_(&quot;$&quot;* &quot;-&quot;??_);_(@_)">
                  <c:v>2.25</c:v>
                </c:pt>
                <c:pt idx="210" formatCode="_(&quot;$&quot;* #,##0.00_);_(&quot;$&quot;* \(#,##0.00\);_(&quot;$&quot;* &quot;-&quot;??_);_(@_)">
                  <c:v>2.25</c:v>
                </c:pt>
                <c:pt idx="211" formatCode="_(&quot;$&quot;* #,##0.00_);_(&quot;$&quot;* \(#,##0.00\);_(&quot;$&quot;* &quot;-&quot;??_);_(@_)">
                  <c:v>2.2599999999999998</c:v>
                </c:pt>
                <c:pt idx="212" formatCode="_(&quot;$&quot;* #,##0.00_);_(&quot;$&quot;* \(#,##0.00\);_(&quot;$&quot;* &quot;-&quot;??_);_(@_)">
                  <c:v>2.33</c:v>
                </c:pt>
                <c:pt idx="213" formatCode="_(&quot;$&quot;* #,##0.00_);_(&quot;$&quot;* \(#,##0.00\);_(&quot;$&quot;* &quot;-&quot;??_);_(@_)">
                  <c:v>2.52</c:v>
                </c:pt>
                <c:pt idx="214" formatCode="_(&quot;$&quot;* #,##0.00_);_(&quot;$&quot;* \(#,##0.00\);_(&quot;$&quot;* &quot;-&quot;??_);_(@_)">
                  <c:v>2.63</c:v>
                </c:pt>
                <c:pt idx="215" formatCode="_(&quot;$&quot;* #,##0.00_);_(&quot;$&quot;* \(#,##0.00\);_(&quot;$&quot;* &quot;-&quot;??_);_(@_)">
                  <c:v>2.64</c:v>
                </c:pt>
                <c:pt idx="216" formatCode="_(&quot;$&quot;* #,##0.00_);_(&quot;$&quot;* \(#,##0.00\);_(&quot;$&quot;* &quot;-&quot;??_);_(@_)">
                  <c:v>2.46</c:v>
                </c:pt>
                <c:pt idx="217" formatCode="_(&quot;$&quot;* #,##0.00_);_(&quot;$&quot;* \(#,##0.00\);_(&quot;$&quot;* &quot;-&quot;??_);_(@_)">
                  <c:v>2.2799999999999998</c:v>
                </c:pt>
                <c:pt idx="218" formatCode="_(&quot;$&quot;* #,##0.00_);_(&quot;$&quot;* \(#,##0.00\);_(&quot;$&quot;* &quot;-&quot;??_);_(@_)">
                  <c:v>2.27</c:v>
                </c:pt>
                <c:pt idx="219" formatCode="_(&quot;$&quot;* #,##0.00_);_(&quot;$&quot;* \(#,##0.00\);_(&quot;$&quot;* &quot;-&quot;??_);_(@_)">
                  <c:v>2.21</c:v>
                </c:pt>
                <c:pt idx="220" formatCode="_(&quot;$&quot;* #,##0.00_);_(&quot;$&quot;* \(#,##0.00\);_(&quot;$&quot;* &quot;-&quot;??_);_(@_)">
                  <c:v>2.11</c:v>
                </c:pt>
                <c:pt idx="221" formatCode="_(&quot;$&quot;* #,##0.00_);_(&quot;$&quot;* \(#,##0.00\);_(&quot;$&quot;* &quot;-&quot;??_);_(@_)">
                  <c:v>2.2400000000000002</c:v>
                </c:pt>
                <c:pt idx="222" formatCode="_(&quot;$&quot;* #,##0.00_);_(&quot;$&quot;* \(#,##0.00\);_(&quot;$&quot;* &quot;-&quot;??_);_(@_)">
                  <c:v>2.2999999999999998</c:v>
                </c:pt>
                <c:pt idx="223" formatCode="_(&quot;$&quot;* #,##0.00_);_(&quot;$&quot;* \(#,##0.00\);_(&quot;$&quot;* &quot;-&quot;??_);_(@_)">
                  <c:v>2.44</c:v>
                </c:pt>
                <c:pt idx="224" formatCode="_(&quot;$&quot;* #,##0.00_);_(&quot;$&quot;* \(#,##0.00\);_(&quot;$&quot;* &quot;-&quot;??_);_(@_)">
                  <c:v>2.4700000000000002</c:v>
                </c:pt>
                <c:pt idx="225" formatCode="_(&quot;$&quot;* #,##0.00_);_(&quot;$&quot;* \(#,##0.00\);_(&quot;$&quot;* &quot;-&quot;??_);_(@_)">
                  <c:v>2.31</c:v>
                </c:pt>
                <c:pt idx="226" formatCode="_(&quot;$&quot;* #,##0.00_);_(&quot;$&quot;* \(#,##0.00\);_(&quot;$&quot;* &quot;-&quot;??_);_(@_)">
                  <c:v>2.34</c:v>
                </c:pt>
                <c:pt idx="227" formatCode="_(&quot;$&quot;* #,##0.00_);_(&quot;$&quot;* \(#,##0.00\);_(&quot;$&quot;* &quot;-&quot;??_);_(@_)">
                  <c:v>2.4</c:v>
                </c:pt>
                <c:pt idx="228" formatCode="_(&quot;$&quot;* #,##0.00_);_(&quot;$&quot;* \(#,##0.00\);_(&quot;$&quot;* &quot;-&quot;??_);_(@_)">
                  <c:v>2.41</c:v>
                </c:pt>
                <c:pt idx="229" formatCode="_(&quot;$&quot;* #,##0.00_);_(&quot;$&quot;* \(#,##0.00\);_(&quot;$&quot;* &quot;-&quot;??_);_(@_)">
                  <c:v>2.4500000000000002</c:v>
                </c:pt>
                <c:pt idx="230" formatCode="_(&quot;$&quot;* #,##0.00_);_(&quot;$&quot;* \(#,##0.00\);_(&quot;$&quot;* &quot;-&quot;??_);_(@_)">
                  <c:v>2.66</c:v>
                </c:pt>
                <c:pt idx="231" formatCode="_(&quot;$&quot;* #,##0.00_);_(&quot;$&quot;* \(#,##0.00\);_(&quot;$&quot;* &quot;-&quot;??_);_(@_)">
                  <c:v>2.66</c:v>
                </c:pt>
                <c:pt idx="232" formatCode="_(&quot;$&quot;* #,##0.00_);_(&quot;$&quot;* \(#,##0.00\);_(&quot;$&quot;* &quot;-&quot;??_);_(@_)">
                  <c:v>2.67</c:v>
                </c:pt>
                <c:pt idx="233" formatCode="_(&quot;$&quot;* #,##0.00_);_(&quot;$&quot;* \(#,##0.00\);_(&quot;$&quot;* &quot;-&quot;??_);_(@_)">
                  <c:v>2.6</c:v>
                </c:pt>
                <c:pt idx="234" formatCode="_(&quot;$&quot;* #,##0.00_);_(&quot;$&quot;* \(#,##0.00\);_(&quot;$&quot;* &quot;-&quot;??_);_(@_)">
                  <c:v>2.59</c:v>
                </c:pt>
                <c:pt idx="235" formatCode="_(&quot;$&quot;* #,##0.00_);_(&quot;$&quot;* \(#,##0.00\);_(&quot;$&quot;* &quot;-&quot;??_);_(@_)">
                  <c:v>2.56</c:v>
                </c:pt>
                <c:pt idx="236" formatCode="_(&quot;$&quot;* #,##0.00_);_(&quot;$&quot;* \(#,##0.00\);_(&quot;$&quot;* &quot;-&quot;??_);_(@_)">
                  <c:v>2.62</c:v>
                </c:pt>
                <c:pt idx="237" formatCode="_(&quot;$&quot;* #,##0.00_);_(&quot;$&quot;* \(#,##0.00\);_(&quot;$&quot;* &quot;-&quot;??_);_(@_)">
                  <c:v>2.72</c:v>
                </c:pt>
                <c:pt idx="238" formatCode="_(&quot;$&quot;* #,##0.00_);_(&quot;$&quot;* \(#,##0.00\);_(&quot;$&quot;* &quot;-&quot;??_);_(@_)">
                  <c:v>2.7</c:v>
                </c:pt>
                <c:pt idx="239" formatCode="_(&quot;$&quot;* #,##0.00_);_(&quot;$&quot;* \(#,##0.00\);_(&quot;$&quot;* &quot;-&quot;??_);_(@_)">
                  <c:v>2.71</c:v>
                </c:pt>
                <c:pt idx="240" formatCode="_(&quot;$&quot;* #,##0.00_);_(&quot;$&quot;* \(#,##0.00\);_(&quot;$&quot;* &quot;-&quot;??_);_(@_)">
                  <c:v>2.86</c:v>
                </c:pt>
                <c:pt idx="241" formatCode="_(&quot;$&quot;* #,##0.00_);_(&quot;$&quot;* \(#,##0.00\);_(&quot;$&quot;* &quot;-&quot;??_);_(@_)">
                  <c:v>2.89</c:v>
                </c:pt>
                <c:pt idx="242" formatCode="_(&quot;$&quot;* #,##0.00_);_(&quot;$&quot;* \(#,##0.00\);_(&quot;$&quot;* &quot;-&quot;??_);_(@_)">
                  <c:v>3.28</c:v>
                </c:pt>
                <c:pt idx="243" formatCode="_(&quot;$&quot;* #,##0.00_);_(&quot;$&quot;* \(#,##0.00\);_(&quot;$&quot;* &quot;-&quot;??_);_(@_)">
                  <c:v>2.91</c:v>
                </c:pt>
                <c:pt idx="244" formatCode="_(&quot;$&quot;* #,##0.00_);_(&quot;$&quot;* \(#,##0.00\);_(&quot;$&quot;* &quot;-&quot;??_);_(@_)">
                  <c:v>2.71</c:v>
                </c:pt>
                <c:pt idx="245" formatCode="_(&quot;$&quot;* #,##0.00_);_(&quot;$&quot;* \(#,##0.00\);_(&quot;$&quot;* &quot;-&quot;??_);_(@_)">
                  <c:v>2.65</c:v>
                </c:pt>
                <c:pt idx="246" formatCode="_(&quot;$&quot;* #,##0.00_);_(&quot;$&quot;* \(#,##0.00\);_(&quot;$&quot;* &quot;-&quot;??_);_(@_)">
                  <c:v>2.59</c:v>
                </c:pt>
                <c:pt idx="247" formatCode="_(&quot;$&quot;* #,##0.00_);_(&quot;$&quot;* \(#,##0.00\);_(&quot;$&quot;* &quot;-&quot;??_);_(@_)">
                  <c:v>2.9</c:v>
                </c:pt>
                <c:pt idx="248" formatCode="_(&quot;$&quot;* #,##0.00_);_(&quot;$&quot;* \(#,##0.00\);_(&quot;$&quot;* &quot;-&quot;??_);_(@_)">
                  <c:v>3.19</c:v>
                </c:pt>
                <c:pt idx="249" formatCode="_(&quot;$&quot;* #,##0.00_);_(&quot;$&quot;* \(#,##0.00\);_(&quot;$&quot;* &quot;-&quot;??_);_(@_)">
                  <c:v>3.5</c:v>
                </c:pt>
                <c:pt idx="250" formatCode="_(&quot;$&quot;* #,##0.00_);_(&quot;$&quot;* \(#,##0.00\);_(&quot;$&quot;* &quot;-&quot;??_);_(@_)">
                  <c:v>2.89</c:v>
                </c:pt>
                <c:pt idx="251" formatCode="_(&quot;$&quot;* #,##0.00_);_(&quot;$&quot;* \(#,##0.00\);_(&quot;$&quot;* &quot;-&quot;??_);_(@_)">
                  <c:v>2.92</c:v>
                </c:pt>
              </c:numCache>
            </c:numRef>
          </c:val>
          <c:smooth val="0"/>
          <c:extLst>
            <c:ext xmlns:c16="http://schemas.microsoft.com/office/drawing/2014/chart" uri="{C3380CC4-5D6E-409C-BE32-E72D297353CC}">
              <c16:uniqueId val="{00000001-0072-4659-889F-8E7FAF909ACF}"/>
            </c:ext>
          </c:extLst>
        </c:ser>
        <c:dLbls>
          <c:showLegendKey val="0"/>
          <c:showVal val="0"/>
          <c:showCatName val="0"/>
          <c:showSerName val="0"/>
          <c:showPercent val="0"/>
          <c:showBubbleSize val="0"/>
        </c:dLbls>
        <c:smooth val="0"/>
        <c:axId val="746040863"/>
        <c:axId val="746022559"/>
      </c:lineChart>
      <c:dateAx>
        <c:axId val="746040863"/>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746022559"/>
        <c:crosses val="autoZero"/>
        <c:auto val="1"/>
        <c:lblOffset val="100"/>
        <c:baseTimeUnit val="days"/>
      </c:dateAx>
      <c:valAx>
        <c:axId val="746022559"/>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00_);_(&quot;$&quot;* \(#,##0.0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746040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Sheet1!$N$1</c:f>
              <c:strCache>
                <c:ptCount val="1"/>
                <c:pt idx="0">
                  <c:v>JKM</c:v>
                </c:pt>
              </c:strCache>
            </c:strRef>
          </c:tx>
          <c:spPr>
            <a:ln w="28575" cap="rnd">
              <a:solidFill>
                <a:schemeClr val="accent1"/>
              </a:solidFill>
              <a:round/>
            </a:ln>
            <a:effectLst/>
          </c:spPr>
          <c:marker>
            <c:symbol val="none"/>
          </c:marker>
          <c:cat>
            <c:numRef>
              <c:f>Sheet1!$M$2:$M$675</c:f>
              <c:numCache>
                <c:formatCode>m/d/yyyy</c:formatCode>
                <c:ptCount val="674"/>
                <c:pt idx="0">
                  <c:v>43832</c:v>
                </c:pt>
                <c:pt idx="1">
                  <c:v>43833</c:v>
                </c:pt>
                <c:pt idx="2">
                  <c:v>43836</c:v>
                </c:pt>
                <c:pt idx="3">
                  <c:v>43837</c:v>
                </c:pt>
                <c:pt idx="4">
                  <c:v>43838</c:v>
                </c:pt>
                <c:pt idx="5">
                  <c:v>43839</c:v>
                </c:pt>
                <c:pt idx="6">
                  <c:v>43840</c:v>
                </c:pt>
                <c:pt idx="7">
                  <c:v>43843</c:v>
                </c:pt>
                <c:pt idx="8">
                  <c:v>43844</c:v>
                </c:pt>
                <c:pt idx="9">
                  <c:v>43845</c:v>
                </c:pt>
                <c:pt idx="10">
                  <c:v>43846</c:v>
                </c:pt>
                <c:pt idx="11">
                  <c:v>43847</c:v>
                </c:pt>
                <c:pt idx="12">
                  <c:v>43850</c:v>
                </c:pt>
                <c:pt idx="13">
                  <c:v>43851</c:v>
                </c:pt>
                <c:pt idx="14">
                  <c:v>43852</c:v>
                </c:pt>
                <c:pt idx="15">
                  <c:v>43853</c:v>
                </c:pt>
                <c:pt idx="16">
                  <c:v>43854</c:v>
                </c:pt>
                <c:pt idx="17">
                  <c:v>43857</c:v>
                </c:pt>
                <c:pt idx="18">
                  <c:v>43858</c:v>
                </c:pt>
                <c:pt idx="19">
                  <c:v>43859</c:v>
                </c:pt>
                <c:pt idx="20">
                  <c:v>43860</c:v>
                </c:pt>
                <c:pt idx="21">
                  <c:v>43861</c:v>
                </c:pt>
                <c:pt idx="22">
                  <c:v>43864</c:v>
                </c:pt>
                <c:pt idx="23">
                  <c:v>43865</c:v>
                </c:pt>
                <c:pt idx="24">
                  <c:v>43866</c:v>
                </c:pt>
                <c:pt idx="25">
                  <c:v>43867</c:v>
                </c:pt>
                <c:pt idx="26">
                  <c:v>43868</c:v>
                </c:pt>
                <c:pt idx="27">
                  <c:v>43871</c:v>
                </c:pt>
                <c:pt idx="28">
                  <c:v>43872</c:v>
                </c:pt>
                <c:pt idx="29">
                  <c:v>43873</c:v>
                </c:pt>
                <c:pt idx="30">
                  <c:v>43874</c:v>
                </c:pt>
                <c:pt idx="31">
                  <c:v>43875</c:v>
                </c:pt>
                <c:pt idx="32">
                  <c:v>43878</c:v>
                </c:pt>
                <c:pt idx="33">
                  <c:v>43879</c:v>
                </c:pt>
                <c:pt idx="34">
                  <c:v>43880</c:v>
                </c:pt>
                <c:pt idx="35">
                  <c:v>43881</c:v>
                </c:pt>
                <c:pt idx="36">
                  <c:v>43882</c:v>
                </c:pt>
                <c:pt idx="37">
                  <c:v>43885</c:v>
                </c:pt>
                <c:pt idx="38">
                  <c:v>43886</c:v>
                </c:pt>
                <c:pt idx="39">
                  <c:v>43887</c:v>
                </c:pt>
                <c:pt idx="40">
                  <c:v>43888</c:v>
                </c:pt>
                <c:pt idx="41">
                  <c:v>43889</c:v>
                </c:pt>
                <c:pt idx="42">
                  <c:v>43892</c:v>
                </c:pt>
                <c:pt idx="43">
                  <c:v>43893</c:v>
                </c:pt>
                <c:pt idx="44">
                  <c:v>43894</c:v>
                </c:pt>
                <c:pt idx="45">
                  <c:v>43895</c:v>
                </c:pt>
                <c:pt idx="46">
                  <c:v>43896</c:v>
                </c:pt>
                <c:pt idx="47">
                  <c:v>43899</c:v>
                </c:pt>
                <c:pt idx="48">
                  <c:v>43900</c:v>
                </c:pt>
                <c:pt idx="49">
                  <c:v>43901</c:v>
                </c:pt>
                <c:pt idx="50">
                  <c:v>43902</c:v>
                </c:pt>
                <c:pt idx="51">
                  <c:v>43903</c:v>
                </c:pt>
                <c:pt idx="52">
                  <c:v>43906</c:v>
                </c:pt>
                <c:pt idx="53">
                  <c:v>43907</c:v>
                </c:pt>
                <c:pt idx="54">
                  <c:v>43908</c:v>
                </c:pt>
                <c:pt idx="55">
                  <c:v>43909</c:v>
                </c:pt>
                <c:pt idx="56">
                  <c:v>43910</c:v>
                </c:pt>
                <c:pt idx="57">
                  <c:v>43913</c:v>
                </c:pt>
                <c:pt idx="58">
                  <c:v>43914</c:v>
                </c:pt>
                <c:pt idx="59">
                  <c:v>43915</c:v>
                </c:pt>
                <c:pt idx="60">
                  <c:v>43916</c:v>
                </c:pt>
                <c:pt idx="61">
                  <c:v>43917</c:v>
                </c:pt>
                <c:pt idx="62">
                  <c:v>43920</c:v>
                </c:pt>
                <c:pt idx="63">
                  <c:v>43921</c:v>
                </c:pt>
                <c:pt idx="64">
                  <c:v>43922</c:v>
                </c:pt>
                <c:pt idx="65">
                  <c:v>43923</c:v>
                </c:pt>
                <c:pt idx="66">
                  <c:v>43924</c:v>
                </c:pt>
                <c:pt idx="67">
                  <c:v>43927</c:v>
                </c:pt>
                <c:pt idx="68">
                  <c:v>43928</c:v>
                </c:pt>
                <c:pt idx="69">
                  <c:v>43929</c:v>
                </c:pt>
                <c:pt idx="70">
                  <c:v>43930</c:v>
                </c:pt>
                <c:pt idx="71">
                  <c:v>43931</c:v>
                </c:pt>
                <c:pt idx="72">
                  <c:v>43934</c:v>
                </c:pt>
                <c:pt idx="73">
                  <c:v>43935</c:v>
                </c:pt>
                <c:pt idx="74">
                  <c:v>43936</c:v>
                </c:pt>
                <c:pt idx="75">
                  <c:v>43937</c:v>
                </c:pt>
                <c:pt idx="76">
                  <c:v>43938</c:v>
                </c:pt>
                <c:pt idx="77">
                  <c:v>43941</c:v>
                </c:pt>
                <c:pt idx="78">
                  <c:v>43942</c:v>
                </c:pt>
                <c:pt idx="79">
                  <c:v>43943</c:v>
                </c:pt>
                <c:pt idx="80">
                  <c:v>43944</c:v>
                </c:pt>
                <c:pt idx="81">
                  <c:v>43945</c:v>
                </c:pt>
                <c:pt idx="82">
                  <c:v>43948</c:v>
                </c:pt>
                <c:pt idx="83">
                  <c:v>43949</c:v>
                </c:pt>
                <c:pt idx="84">
                  <c:v>43950</c:v>
                </c:pt>
                <c:pt idx="85">
                  <c:v>43951</c:v>
                </c:pt>
                <c:pt idx="86">
                  <c:v>43952</c:v>
                </c:pt>
                <c:pt idx="87">
                  <c:v>43955</c:v>
                </c:pt>
                <c:pt idx="88">
                  <c:v>43956</c:v>
                </c:pt>
                <c:pt idx="89">
                  <c:v>43957</c:v>
                </c:pt>
                <c:pt idx="90">
                  <c:v>43958</c:v>
                </c:pt>
                <c:pt idx="91">
                  <c:v>43959</c:v>
                </c:pt>
                <c:pt idx="92">
                  <c:v>43962</c:v>
                </c:pt>
                <c:pt idx="93">
                  <c:v>43963</c:v>
                </c:pt>
                <c:pt idx="94">
                  <c:v>43964</c:v>
                </c:pt>
                <c:pt idx="95">
                  <c:v>43965</c:v>
                </c:pt>
                <c:pt idx="96">
                  <c:v>43966</c:v>
                </c:pt>
                <c:pt idx="97">
                  <c:v>43969</c:v>
                </c:pt>
                <c:pt idx="98">
                  <c:v>43970</c:v>
                </c:pt>
                <c:pt idx="99">
                  <c:v>43971</c:v>
                </c:pt>
                <c:pt idx="100">
                  <c:v>43972</c:v>
                </c:pt>
                <c:pt idx="101">
                  <c:v>43973</c:v>
                </c:pt>
                <c:pt idx="102">
                  <c:v>43976</c:v>
                </c:pt>
                <c:pt idx="103">
                  <c:v>43977</c:v>
                </c:pt>
                <c:pt idx="104">
                  <c:v>43978</c:v>
                </c:pt>
                <c:pt idx="105">
                  <c:v>43979</c:v>
                </c:pt>
                <c:pt idx="106">
                  <c:v>43980</c:v>
                </c:pt>
                <c:pt idx="107">
                  <c:v>43983</c:v>
                </c:pt>
                <c:pt idx="108">
                  <c:v>43984</c:v>
                </c:pt>
                <c:pt idx="109">
                  <c:v>43985</c:v>
                </c:pt>
                <c:pt idx="110">
                  <c:v>43986</c:v>
                </c:pt>
                <c:pt idx="111">
                  <c:v>43987</c:v>
                </c:pt>
                <c:pt idx="112">
                  <c:v>43990</c:v>
                </c:pt>
                <c:pt idx="113">
                  <c:v>43991</c:v>
                </c:pt>
                <c:pt idx="114">
                  <c:v>43992</c:v>
                </c:pt>
                <c:pt idx="115">
                  <c:v>43993</c:v>
                </c:pt>
                <c:pt idx="116">
                  <c:v>43994</c:v>
                </c:pt>
                <c:pt idx="117">
                  <c:v>43997</c:v>
                </c:pt>
                <c:pt idx="118">
                  <c:v>43998</c:v>
                </c:pt>
                <c:pt idx="119">
                  <c:v>43999</c:v>
                </c:pt>
                <c:pt idx="120">
                  <c:v>44000</c:v>
                </c:pt>
                <c:pt idx="121">
                  <c:v>44001</c:v>
                </c:pt>
                <c:pt idx="122">
                  <c:v>44004</c:v>
                </c:pt>
                <c:pt idx="123">
                  <c:v>44005</c:v>
                </c:pt>
                <c:pt idx="124">
                  <c:v>44006</c:v>
                </c:pt>
                <c:pt idx="125">
                  <c:v>44007</c:v>
                </c:pt>
                <c:pt idx="126">
                  <c:v>44008</c:v>
                </c:pt>
                <c:pt idx="127">
                  <c:v>44011</c:v>
                </c:pt>
                <c:pt idx="128">
                  <c:v>44012</c:v>
                </c:pt>
                <c:pt idx="129">
                  <c:v>44013</c:v>
                </c:pt>
                <c:pt idx="130">
                  <c:v>44014</c:v>
                </c:pt>
                <c:pt idx="131">
                  <c:v>44015</c:v>
                </c:pt>
                <c:pt idx="132">
                  <c:v>44018</c:v>
                </c:pt>
                <c:pt idx="133">
                  <c:v>44019</c:v>
                </c:pt>
                <c:pt idx="134">
                  <c:v>44020</c:v>
                </c:pt>
                <c:pt idx="135">
                  <c:v>44021</c:v>
                </c:pt>
                <c:pt idx="136">
                  <c:v>44022</c:v>
                </c:pt>
                <c:pt idx="137">
                  <c:v>44025</c:v>
                </c:pt>
                <c:pt idx="138">
                  <c:v>44026</c:v>
                </c:pt>
                <c:pt idx="139">
                  <c:v>44027</c:v>
                </c:pt>
                <c:pt idx="140">
                  <c:v>44028</c:v>
                </c:pt>
                <c:pt idx="141">
                  <c:v>44029</c:v>
                </c:pt>
                <c:pt idx="142">
                  <c:v>44032</c:v>
                </c:pt>
                <c:pt idx="143">
                  <c:v>44033</c:v>
                </c:pt>
                <c:pt idx="144">
                  <c:v>44034</c:v>
                </c:pt>
                <c:pt idx="145">
                  <c:v>44035</c:v>
                </c:pt>
                <c:pt idx="146">
                  <c:v>44036</c:v>
                </c:pt>
                <c:pt idx="147">
                  <c:v>44039</c:v>
                </c:pt>
                <c:pt idx="148">
                  <c:v>44040</c:v>
                </c:pt>
                <c:pt idx="149">
                  <c:v>44041</c:v>
                </c:pt>
                <c:pt idx="150">
                  <c:v>44042</c:v>
                </c:pt>
                <c:pt idx="151">
                  <c:v>44043</c:v>
                </c:pt>
                <c:pt idx="152">
                  <c:v>44046</c:v>
                </c:pt>
                <c:pt idx="153">
                  <c:v>44047</c:v>
                </c:pt>
                <c:pt idx="154">
                  <c:v>44048</c:v>
                </c:pt>
                <c:pt idx="155">
                  <c:v>44049</c:v>
                </c:pt>
                <c:pt idx="156">
                  <c:v>44050</c:v>
                </c:pt>
                <c:pt idx="157">
                  <c:v>44053</c:v>
                </c:pt>
                <c:pt idx="158">
                  <c:v>44054</c:v>
                </c:pt>
                <c:pt idx="159">
                  <c:v>44055</c:v>
                </c:pt>
                <c:pt idx="160">
                  <c:v>44056</c:v>
                </c:pt>
                <c:pt idx="161">
                  <c:v>44057</c:v>
                </c:pt>
                <c:pt idx="162">
                  <c:v>44060</c:v>
                </c:pt>
                <c:pt idx="163">
                  <c:v>44061</c:v>
                </c:pt>
                <c:pt idx="164">
                  <c:v>44062</c:v>
                </c:pt>
                <c:pt idx="165">
                  <c:v>44063</c:v>
                </c:pt>
                <c:pt idx="166">
                  <c:v>44064</c:v>
                </c:pt>
                <c:pt idx="167">
                  <c:v>44067</c:v>
                </c:pt>
                <c:pt idx="168">
                  <c:v>44068</c:v>
                </c:pt>
                <c:pt idx="169">
                  <c:v>44069</c:v>
                </c:pt>
                <c:pt idx="170">
                  <c:v>44070</c:v>
                </c:pt>
                <c:pt idx="171">
                  <c:v>44071</c:v>
                </c:pt>
                <c:pt idx="172">
                  <c:v>44074</c:v>
                </c:pt>
                <c:pt idx="173">
                  <c:v>44075</c:v>
                </c:pt>
                <c:pt idx="174">
                  <c:v>44076</c:v>
                </c:pt>
                <c:pt idx="175">
                  <c:v>44077</c:v>
                </c:pt>
                <c:pt idx="176">
                  <c:v>44078</c:v>
                </c:pt>
                <c:pt idx="177">
                  <c:v>44081</c:v>
                </c:pt>
                <c:pt idx="178">
                  <c:v>44082</c:v>
                </c:pt>
                <c:pt idx="179">
                  <c:v>44083</c:v>
                </c:pt>
                <c:pt idx="180">
                  <c:v>44084</c:v>
                </c:pt>
                <c:pt idx="181">
                  <c:v>44085</c:v>
                </c:pt>
                <c:pt idx="182">
                  <c:v>44088</c:v>
                </c:pt>
                <c:pt idx="183">
                  <c:v>44089</c:v>
                </c:pt>
                <c:pt idx="184">
                  <c:v>44090</c:v>
                </c:pt>
                <c:pt idx="185">
                  <c:v>44091</c:v>
                </c:pt>
                <c:pt idx="186">
                  <c:v>44092</c:v>
                </c:pt>
                <c:pt idx="187">
                  <c:v>44095</c:v>
                </c:pt>
                <c:pt idx="188">
                  <c:v>44096</c:v>
                </c:pt>
                <c:pt idx="189">
                  <c:v>44097</c:v>
                </c:pt>
                <c:pt idx="190">
                  <c:v>44098</c:v>
                </c:pt>
                <c:pt idx="191">
                  <c:v>44099</c:v>
                </c:pt>
                <c:pt idx="192">
                  <c:v>44102</c:v>
                </c:pt>
                <c:pt idx="193">
                  <c:v>44103</c:v>
                </c:pt>
                <c:pt idx="194">
                  <c:v>44104</c:v>
                </c:pt>
                <c:pt idx="195">
                  <c:v>44105</c:v>
                </c:pt>
                <c:pt idx="196">
                  <c:v>44106</c:v>
                </c:pt>
                <c:pt idx="197">
                  <c:v>44109</c:v>
                </c:pt>
                <c:pt idx="198">
                  <c:v>44110</c:v>
                </c:pt>
                <c:pt idx="199">
                  <c:v>44111</c:v>
                </c:pt>
                <c:pt idx="200">
                  <c:v>44112</c:v>
                </c:pt>
                <c:pt idx="201">
                  <c:v>44113</c:v>
                </c:pt>
                <c:pt idx="202">
                  <c:v>44116</c:v>
                </c:pt>
                <c:pt idx="203">
                  <c:v>44117</c:v>
                </c:pt>
                <c:pt idx="204">
                  <c:v>44118</c:v>
                </c:pt>
                <c:pt idx="205">
                  <c:v>44119</c:v>
                </c:pt>
                <c:pt idx="206">
                  <c:v>44120</c:v>
                </c:pt>
                <c:pt idx="207">
                  <c:v>44123</c:v>
                </c:pt>
                <c:pt idx="208">
                  <c:v>44124</c:v>
                </c:pt>
                <c:pt idx="209">
                  <c:v>44125</c:v>
                </c:pt>
                <c:pt idx="210">
                  <c:v>44126</c:v>
                </c:pt>
                <c:pt idx="211">
                  <c:v>44127</c:v>
                </c:pt>
                <c:pt idx="212">
                  <c:v>44130</c:v>
                </c:pt>
                <c:pt idx="213">
                  <c:v>44131</c:v>
                </c:pt>
                <c:pt idx="214">
                  <c:v>44132</c:v>
                </c:pt>
                <c:pt idx="215">
                  <c:v>44133</c:v>
                </c:pt>
                <c:pt idx="216">
                  <c:v>44134</c:v>
                </c:pt>
                <c:pt idx="217">
                  <c:v>44137</c:v>
                </c:pt>
                <c:pt idx="218">
                  <c:v>44138</c:v>
                </c:pt>
                <c:pt idx="219">
                  <c:v>44139</c:v>
                </c:pt>
                <c:pt idx="220">
                  <c:v>44140</c:v>
                </c:pt>
                <c:pt idx="221">
                  <c:v>44141</c:v>
                </c:pt>
                <c:pt idx="222">
                  <c:v>44144</c:v>
                </c:pt>
                <c:pt idx="223">
                  <c:v>44145</c:v>
                </c:pt>
                <c:pt idx="224">
                  <c:v>44146</c:v>
                </c:pt>
                <c:pt idx="225">
                  <c:v>44147</c:v>
                </c:pt>
                <c:pt idx="226">
                  <c:v>44148</c:v>
                </c:pt>
                <c:pt idx="227">
                  <c:v>44151</c:v>
                </c:pt>
                <c:pt idx="228">
                  <c:v>44152</c:v>
                </c:pt>
                <c:pt idx="229">
                  <c:v>44153</c:v>
                </c:pt>
                <c:pt idx="230">
                  <c:v>44154</c:v>
                </c:pt>
                <c:pt idx="231">
                  <c:v>44155</c:v>
                </c:pt>
                <c:pt idx="232">
                  <c:v>44158</c:v>
                </c:pt>
                <c:pt idx="233">
                  <c:v>44159</c:v>
                </c:pt>
                <c:pt idx="234">
                  <c:v>44160</c:v>
                </c:pt>
                <c:pt idx="235">
                  <c:v>44161</c:v>
                </c:pt>
                <c:pt idx="236">
                  <c:v>44162</c:v>
                </c:pt>
                <c:pt idx="237">
                  <c:v>44165</c:v>
                </c:pt>
                <c:pt idx="238">
                  <c:v>44166</c:v>
                </c:pt>
                <c:pt idx="239">
                  <c:v>44167</c:v>
                </c:pt>
                <c:pt idx="240">
                  <c:v>44168</c:v>
                </c:pt>
                <c:pt idx="241">
                  <c:v>44169</c:v>
                </c:pt>
                <c:pt idx="242">
                  <c:v>44172</c:v>
                </c:pt>
                <c:pt idx="243">
                  <c:v>44173</c:v>
                </c:pt>
                <c:pt idx="244">
                  <c:v>44174</c:v>
                </c:pt>
                <c:pt idx="245">
                  <c:v>44175</c:v>
                </c:pt>
                <c:pt idx="246">
                  <c:v>44176</c:v>
                </c:pt>
                <c:pt idx="247">
                  <c:v>44179</c:v>
                </c:pt>
                <c:pt idx="248">
                  <c:v>44180</c:v>
                </c:pt>
                <c:pt idx="249">
                  <c:v>44181</c:v>
                </c:pt>
                <c:pt idx="250">
                  <c:v>44182</c:v>
                </c:pt>
                <c:pt idx="251">
                  <c:v>44183</c:v>
                </c:pt>
                <c:pt idx="252">
                  <c:v>44186</c:v>
                </c:pt>
                <c:pt idx="253">
                  <c:v>44187</c:v>
                </c:pt>
                <c:pt idx="254">
                  <c:v>44188</c:v>
                </c:pt>
                <c:pt idx="255">
                  <c:v>44189</c:v>
                </c:pt>
                <c:pt idx="256">
                  <c:v>44190</c:v>
                </c:pt>
                <c:pt idx="257">
                  <c:v>44193</c:v>
                </c:pt>
                <c:pt idx="258">
                  <c:v>44194</c:v>
                </c:pt>
                <c:pt idx="259">
                  <c:v>44195</c:v>
                </c:pt>
                <c:pt idx="260">
                  <c:v>44196</c:v>
                </c:pt>
                <c:pt idx="261">
                  <c:v>44197</c:v>
                </c:pt>
                <c:pt idx="262">
                  <c:v>44200</c:v>
                </c:pt>
                <c:pt idx="263">
                  <c:v>44201</c:v>
                </c:pt>
                <c:pt idx="264">
                  <c:v>44202</c:v>
                </c:pt>
                <c:pt idx="265">
                  <c:v>44203</c:v>
                </c:pt>
                <c:pt idx="266">
                  <c:v>44204</c:v>
                </c:pt>
                <c:pt idx="267">
                  <c:v>44207</c:v>
                </c:pt>
                <c:pt idx="268">
                  <c:v>44208</c:v>
                </c:pt>
                <c:pt idx="269">
                  <c:v>44209</c:v>
                </c:pt>
                <c:pt idx="270">
                  <c:v>44210</c:v>
                </c:pt>
                <c:pt idx="271">
                  <c:v>44211</c:v>
                </c:pt>
                <c:pt idx="272">
                  <c:v>44214</c:v>
                </c:pt>
                <c:pt idx="273">
                  <c:v>44215</c:v>
                </c:pt>
                <c:pt idx="274">
                  <c:v>44216</c:v>
                </c:pt>
                <c:pt idx="275">
                  <c:v>44217</c:v>
                </c:pt>
                <c:pt idx="276">
                  <c:v>44218</c:v>
                </c:pt>
                <c:pt idx="277">
                  <c:v>44221</c:v>
                </c:pt>
                <c:pt idx="278">
                  <c:v>44222</c:v>
                </c:pt>
                <c:pt idx="279">
                  <c:v>44223</c:v>
                </c:pt>
                <c:pt idx="280">
                  <c:v>44224</c:v>
                </c:pt>
                <c:pt idx="281">
                  <c:v>44225</c:v>
                </c:pt>
                <c:pt idx="282">
                  <c:v>44228</c:v>
                </c:pt>
                <c:pt idx="283">
                  <c:v>44229</c:v>
                </c:pt>
                <c:pt idx="284">
                  <c:v>44230</c:v>
                </c:pt>
                <c:pt idx="285">
                  <c:v>44231</c:v>
                </c:pt>
                <c:pt idx="286">
                  <c:v>44232</c:v>
                </c:pt>
                <c:pt idx="287">
                  <c:v>44235</c:v>
                </c:pt>
                <c:pt idx="288">
                  <c:v>44236</c:v>
                </c:pt>
                <c:pt idx="289">
                  <c:v>44237</c:v>
                </c:pt>
                <c:pt idx="290">
                  <c:v>44238</c:v>
                </c:pt>
                <c:pt idx="291">
                  <c:v>44239</c:v>
                </c:pt>
                <c:pt idx="292">
                  <c:v>44242</c:v>
                </c:pt>
                <c:pt idx="293">
                  <c:v>44243</c:v>
                </c:pt>
                <c:pt idx="294">
                  <c:v>44244</c:v>
                </c:pt>
                <c:pt idx="295">
                  <c:v>44245</c:v>
                </c:pt>
                <c:pt idx="296">
                  <c:v>44246</c:v>
                </c:pt>
                <c:pt idx="297">
                  <c:v>44249</c:v>
                </c:pt>
                <c:pt idx="298">
                  <c:v>44250</c:v>
                </c:pt>
                <c:pt idx="299">
                  <c:v>44251</c:v>
                </c:pt>
                <c:pt idx="300">
                  <c:v>44252</c:v>
                </c:pt>
                <c:pt idx="301">
                  <c:v>44253</c:v>
                </c:pt>
                <c:pt idx="302">
                  <c:v>44256</c:v>
                </c:pt>
                <c:pt idx="303">
                  <c:v>44257</c:v>
                </c:pt>
                <c:pt idx="304">
                  <c:v>44258</c:v>
                </c:pt>
                <c:pt idx="305">
                  <c:v>44259</c:v>
                </c:pt>
                <c:pt idx="306">
                  <c:v>44260</c:v>
                </c:pt>
                <c:pt idx="307">
                  <c:v>44263</c:v>
                </c:pt>
                <c:pt idx="308">
                  <c:v>44264</c:v>
                </c:pt>
                <c:pt idx="309">
                  <c:v>44265</c:v>
                </c:pt>
                <c:pt idx="310">
                  <c:v>44266</c:v>
                </c:pt>
                <c:pt idx="311">
                  <c:v>44267</c:v>
                </c:pt>
                <c:pt idx="312">
                  <c:v>44270</c:v>
                </c:pt>
                <c:pt idx="313">
                  <c:v>44271</c:v>
                </c:pt>
                <c:pt idx="314">
                  <c:v>44272</c:v>
                </c:pt>
                <c:pt idx="315">
                  <c:v>44273</c:v>
                </c:pt>
                <c:pt idx="316">
                  <c:v>44274</c:v>
                </c:pt>
                <c:pt idx="317">
                  <c:v>44277</c:v>
                </c:pt>
                <c:pt idx="318">
                  <c:v>44278</c:v>
                </c:pt>
                <c:pt idx="319">
                  <c:v>44279</c:v>
                </c:pt>
                <c:pt idx="320">
                  <c:v>44280</c:v>
                </c:pt>
                <c:pt idx="321">
                  <c:v>44281</c:v>
                </c:pt>
                <c:pt idx="322">
                  <c:v>44284</c:v>
                </c:pt>
                <c:pt idx="323">
                  <c:v>44285</c:v>
                </c:pt>
                <c:pt idx="324">
                  <c:v>44286</c:v>
                </c:pt>
                <c:pt idx="325">
                  <c:v>44287</c:v>
                </c:pt>
                <c:pt idx="326">
                  <c:v>44288</c:v>
                </c:pt>
                <c:pt idx="327">
                  <c:v>44291</c:v>
                </c:pt>
                <c:pt idx="328">
                  <c:v>44292</c:v>
                </c:pt>
                <c:pt idx="329">
                  <c:v>44293</c:v>
                </c:pt>
                <c:pt idx="330">
                  <c:v>44294</c:v>
                </c:pt>
                <c:pt idx="331">
                  <c:v>44295</c:v>
                </c:pt>
                <c:pt idx="332">
                  <c:v>44298</c:v>
                </c:pt>
                <c:pt idx="333">
                  <c:v>44299</c:v>
                </c:pt>
                <c:pt idx="334">
                  <c:v>44300</c:v>
                </c:pt>
                <c:pt idx="335">
                  <c:v>44301</c:v>
                </c:pt>
                <c:pt idx="336">
                  <c:v>44302</c:v>
                </c:pt>
                <c:pt idx="337">
                  <c:v>44305</c:v>
                </c:pt>
                <c:pt idx="338">
                  <c:v>44306</c:v>
                </c:pt>
                <c:pt idx="339">
                  <c:v>44307</c:v>
                </c:pt>
                <c:pt idx="340">
                  <c:v>44308</c:v>
                </c:pt>
                <c:pt idx="341">
                  <c:v>44309</c:v>
                </c:pt>
                <c:pt idx="342">
                  <c:v>44312</c:v>
                </c:pt>
                <c:pt idx="343">
                  <c:v>44313</c:v>
                </c:pt>
                <c:pt idx="344">
                  <c:v>44314</c:v>
                </c:pt>
                <c:pt idx="345">
                  <c:v>44315</c:v>
                </c:pt>
                <c:pt idx="346">
                  <c:v>44316</c:v>
                </c:pt>
                <c:pt idx="347">
                  <c:v>44319</c:v>
                </c:pt>
                <c:pt idx="348">
                  <c:v>44320</c:v>
                </c:pt>
                <c:pt idx="349">
                  <c:v>44321</c:v>
                </c:pt>
                <c:pt idx="350">
                  <c:v>44322</c:v>
                </c:pt>
                <c:pt idx="351">
                  <c:v>44323</c:v>
                </c:pt>
                <c:pt idx="352">
                  <c:v>44326</c:v>
                </c:pt>
                <c:pt idx="353">
                  <c:v>44327</c:v>
                </c:pt>
                <c:pt idx="354">
                  <c:v>44328</c:v>
                </c:pt>
                <c:pt idx="355">
                  <c:v>44329</c:v>
                </c:pt>
                <c:pt idx="356">
                  <c:v>44330</c:v>
                </c:pt>
                <c:pt idx="357">
                  <c:v>44333</c:v>
                </c:pt>
                <c:pt idx="358">
                  <c:v>44334</c:v>
                </c:pt>
                <c:pt idx="359">
                  <c:v>44335</c:v>
                </c:pt>
                <c:pt idx="360">
                  <c:v>44336</c:v>
                </c:pt>
                <c:pt idx="361">
                  <c:v>44337</c:v>
                </c:pt>
                <c:pt idx="362">
                  <c:v>44340</c:v>
                </c:pt>
                <c:pt idx="363">
                  <c:v>44341</c:v>
                </c:pt>
                <c:pt idx="364">
                  <c:v>44342</c:v>
                </c:pt>
                <c:pt idx="365">
                  <c:v>44343</c:v>
                </c:pt>
                <c:pt idx="366">
                  <c:v>44344</c:v>
                </c:pt>
                <c:pt idx="367">
                  <c:v>44347</c:v>
                </c:pt>
                <c:pt idx="368">
                  <c:v>44348</c:v>
                </c:pt>
                <c:pt idx="369">
                  <c:v>44349</c:v>
                </c:pt>
                <c:pt idx="370">
                  <c:v>44350</c:v>
                </c:pt>
                <c:pt idx="371">
                  <c:v>44351</c:v>
                </c:pt>
                <c:pt idx="372">
                  <c:v>44354</c:v>
                </c:pt>
                <c:pt idx="373">
                  <c:v>44355</c:v>
                </c:pt>
                <c:pt idx="374">
                  <c:v>44356</c:v>
                </c:pt>
                <c:pt idx="375">
                  <c:v>44357</c:v>
                </c:pt>
                <c:pt idx="376">
                  <c:v>44358</c:v>
                </c:pt>
                <c:pt idx="377">
                  <c:v>44361</c:v>
                </c:pt>
                <c:pt idx="378">
                  <c:v>44362</c:v>
                </c:pt>
                <c:pt idx="379">
                  <c:v>44363</c:v>
                </c:pt>
                <c:pt idx="380">
                  <c:v>44364</c:v>
                </c:pt>
                <c:pt idx="381">
                  <c:v>44365</c:v>
                </c:pt>
                <c:pt idx="382">
                  <c:v>44368</c:v>
                </c:pt>
                <c:pt idx="383">
                  <c:v>44369</c:v>
                </c:pt>
                <c:pt idx="384">
                  <c:v>44370</c:v>
                </c:pt>
                <c:pt idx="385">
                  <c:v>44371</c:v>
                </c:pt>
                <c:pt idx="386">
                  <c:v>44372</c:v>
                </c:pt>
                <c:pt idx="387">
                  <c:v>44375</c:v>
                </c:pt>
                <c:pt idx="388">
                  <c:v>44376</c:v>
                </c:pt>
                <c:pt idx="389">
                  <c:v>44377</c:v>
                </c:pt>
                <c:pt idx="390">
                  <c:v>44378</c:v>
                </c:pt>
                <c:pt idx="391">
                  <c:v>44379</c:v>
                </c:pt>
                <c:pt idx="392">
                  <c:v>44382</c:v>
                </c:pt>
                <c:pt idx="393">
                  <c:v>44383</c:v>
                </c:pt>
                <c:pt idx="394">
                  <c:v>44384</c:v>
                </c:pt>
                <c:pt idx="395">
                  <c:v>44385</c:v>
                </c:pt>
                <c:pt idx="396">
                  <c:v>44386</c:v>
                </c:pt>
                <c:pt idx="397">
                  <c:v>44389</c:v>
                </c:pt>
                <c:pt idx="398">
                  <c:v>44390</c:v>
                </c:pt>
                <c:pt idx="399">
                  <c:v>44391</c:v>
                </c:pt>
                <c:pt idx="400">
                  <c:v>44392</c:v>
                </c:pt>
                <c:pt idx="401">
                  <c:v>44393</c:v>
                </c:pt>
                <c:pt idx="402">
                  <c:v>44396</c:v>
                </c:pt>
                <c:pt idx="403">
                  <c:v>44397</c:v>
                </c:pt>
                <c:pt idx="404">
                  <c:v>44398</c:v>
                </c:pt>
                <c:pt idx="405">
                  <c:v>44399</c:v>
                </c:pt>
                <c:pt idx="406">
                  <c:v>44400</c:v>
                </c:pt>
                <c:pt idx="407">
                  <c:v>44403</c:v>
                </c:pt>
                <c:pt idx="408">
                  <c:v>44404</c:v>
                </c:pt>
                <c:pt idx="409">
                  <c:v>44405</c:v>
                </c:pt>
                <c:pt idx="410">
                  <c:v>44406</c:v>
                </c:pt>
                <c:pt idx="411">
                  <c:v>44407</c:v>
                </c:pt>
                <c:pt idx="412">
                  <c:v>44410</c:v>
                </c:pt>
                <c:pt idx="413">
                  <c:v>44411</c:v>
                </c:pt>
                <c:pt idx="414">
                  <c:v>44412</c:v>
                </c:pt>
                <c:pt idx="415">
                  <c:v>44413</c:v>
                </c:pt>
                <c:pt idx="416">
                  <c:v>44414</c:v>
                </c:pt>
                <c:pt idx="417">
                  <c:v>44417</c:v>
                </c:pt>
                <c:pt idx="418">
                  <c:v>44418</c:v>
                </c:pt>
                <c:pt idx="419">
                  <c:v>44419</c:v>
                </c:pt>
                <c:pt idx="420">
                  <c:v>44420</c:v>
                </c:pt>
                <c:pt idx="421">
                  <c:v>44421</c:v>
                </c:pt>
                <c:pt idx="422">
                  <c:v>44424</c:v>
                </c:pt>
                <c:pt idx="423">
                  <c:v>44425</c:v>
                </c:pt>
                <c:pt idx="424">
                  <c:v>44426</c:v>
                </c:pt>
                <c:pt idx="425">
                  <c:v>44427</c:v>
                </c:pt>
                <c:pt idx="426">
                  <c:v>44428</c:v>
                </c:pt>
                <c:pt idx="427">
                  <c:v>44431</c:v>
                </c:pt>
                <c:pt idx="428">
                  <c:v>44432</c:v>
                </c:pt>
                <c:pt idx="429">
                  <c:v>44433</c:v>
                </c:pt>
                <c:pt idx="430">
                  <c:v>44434</c:v>
                </c:pt>
                <c:pt idx="431">
                  <c:v>44435</c:v>
                </c:pt>
                <c:pt idx="432">
                  <c:v>44438</c:v>
                </c:pt>
                <c:pt idx="433">
                  <c:v>44439</c:v>
                </c:pt>
                <c:pt idx="434">
                  <c:v>44440</c:v>
                </c:pt>
                <c:pt idx="435">
                  <c:v>44441</c:v>
                </c:pt>
                <c:pt idx="436">
                  <c:v>44442</c:v>
                </c:pt>
                <c:pt idx="437">
                  <c:v>44445</c:v>
                </c:pt>
                <c:pt idx="438">
                  <c:v>44446</c:v>
                </c:pt>
                <c:pt idx="439">
                  <c:v>44447</c:v>
                </c:pt>
                <c:pt idx="440">
                  <c:v>44448</c:v>
                </c:pt>
                <c:pt idx="441">
                  <c:v>44449</c:v>
                </c:pt>
                <c:pt idx="442">
                  <c:v>44452</c:v>
                </c:pt>
                <c:pt idx="443">
                  <c:v>44453</c:v>
                </c:pt>
                <c:pt idx="444">
                  <c:v>44454</c:v>
                </c:pt>
                <c:pt idx="445">
                  <c:v>44455</c:v>
                </c:pt>
                <c:pt idx="446">
                  <c:v>44456</c:v>
                </c:pt>
                <c:pt idx="447">
                  <c:v>44459</c:v>
                </c:pt>
                <c:pt idx="448">
                  <c:v>44460</c:v>
                </c:pt>
                <c:pt idx="449">
                  <c:v>44461</c:v>
                </c:pt>
                <c:pt idx="450">
                  <c:v>44462</c:v>
                </c:pt>
                <c:pt idx="451">
                  <c:v>44463</c:v>
                </c:pt>
                <c:pt idx="452">
                  <c:v>44466</c:v>
                </c:pt>
                <c:pt idx="453">
                  <c:v>44467</c:v>
                </c:pt>
                <c:pt idx="454">
                  <c:v>44468</c:v>
                </c:pt>
                <c:pt idx="455">
                  <c:v>44469</c:v>
                </c:pt>
                <c:pt idx="456">
                  <c:v>44470</c:v>
                </c:pt>
                <c:pt idx="457">
                  <c:v>44473</c:v>
                </c:pt>
                <c:pt idx="458">
                  <c:v>44474</c:v>
                </c:pt>
                <c:pt idx="459">
                  <c:v>44475</c:v>
                </c:pt>
                <c:pt idx="460">
                  <c:v>44476</c:v>
                </c:pt>
                <c:pt idx="461">
                  <c:v>44477</c:v>
                </c:pt>
                <c:pt idx="462">
                  <c:v>44480</c:v>
                </c:pt>
                <c:pt idx="463">
                  <c:v>44481</c:v>
                </c:pt>
                <c:pt idx="464">
                  <c:v>44482</c:v>
                </c:pt>
                <c:pt idx="465">
                  <c:v>44483</c:v>
                </c:pt>
                <c:pt idx="466">
                  <c:v>44484</c:v>
                </c:pt>
                <c:pt idx="467">
                  <c:v>44487</c:v>
                </c:pt>
                <c:pt idx="468">
                  <c:v>44488</c:v>
                </c:pt>
                <c:pt idx="469">
                  <c:v>44489</c:v>
                </c:pt>
                <c:pt idx="470">
                  <c:v>44490</c:v>
                </c:pt>
                <c:pt idx="471">
                  <c:v>44491</c:v>
                </c:pt>
                <c:pt idx="472">
                  <c:v>44494</c:v>
                </c:pt>
                <c:pt idx="473">
                  <c:v>44495</c:v>
                </c:pt>
                <c:pt idx="474">
                  <c:v>44496</c:v>
                </c:pt>
                <c:pt idx="475">
                  <c:v>44497</c:v>
                </c:pt>
                <c:pt idx="476">
                  <c:v>44498</c:v>
                </c:pt>
                <c:pt idx="477">
                  <c:v>44501</c:v>
                </c:pt>
                <c:pt idx="478">
                  <c:v>44502</c:v>
                </c:pt>
                <c:pt idx="479">
                  <c:v>44503</c:v>
                </c:pt>
                <c:pt idx="480">
                  <c:v>44504</c:v>
                </c:pt>
                <c:pt idx="481">
                  <c:v>44505</c:v>
                </c:pt>
                <c:pt idx="482">
                  <c:v>44508</c:v>
                </c:pt>
                <c:pt idx="483">
                  <c:v>44509</c:v>
                </c:pt>
                <c:pt idx="484">
                  <c:v>44510</c:v>
                </c:pt>
                <c:pt idx="485">
                  <c:v>44511</c:v>
                </c:pt>
                <c:pt idx="486">
                  <c:v>44512</c:v>
                </c:pt>
                <c:pt idx="487">
                  <c:v>44515</c:v>
                </c:pt>
                <c:pt idx="488">
                  <c:v>44516</c:v>
                </c:pt>
                <c:pt idx="489">
                  <c:v>44517</c:v>
                </c:pt>
                <c:pt idx="490">
                  <c:v>44518</c:v>
                </c:pt>
                <c:pt idx="491">
                  <c:v>44519</c:v>
                </c:pt>
                <c:pt idx="492">
                  <c:v>44522</c:v>
                </c:pt>
                <c:pt idx="493">
                  <c:v>44523</c:v>
                </c:pt>
                <c:pt idx="494">
                  <c:v>44524</c:v>
                </c:pt>
                <c:pt idx="495">
                  <c:v>44525</c:v>
                </c:pt>
                <c:pt idx="496">
                  <c:v>44526</c:v>
                </c:pt>
                <c:pt idx="497">
                  <c:v>44529</c:v>
                </c:pt>
                <c:pt idx="498">
                  <c:v>44530</c:v>
                </c:pt>
                <c:pt idx="499">
                  <c:v>44531</c:v>
                </c:pt>
                <c:pt idx="500">
                  <c:v>44532</c:v>
                </c:pt>
                <c:pt idx="501">
                  <c:v>44533</c:v>
                </c:pt>
                <c:pt idx="502">
                  <c:v>44536</c:v>
                </c:pt>
                <c:pt idx="503">
                  <c:v>44537</c:v>
                </c:pt>
                <c:pt idx="504">
                  <c:v>44538</c:v>
                </c:pt>
                <c:pt idx="505">
                  <c:v>44539</c:v>
                </c:pt>
                <c:pt idx="506">
                  <c:v>44540</c:v>
                </c:pt>
                <c:pt idx="507">
                  <c:v>44543</c:v>
                </c:pt>
                <c:pt idx="508">
                  <c:v>44544</c:v>
                </c:pt>
                <c:pt idx="509">
                  <c:v>44545</c:v>
                </c:pt>
                <c:pt idx="510">
                  <c:v>44546</c:v>
                </c:pt>
                <c:pt idx="511">
                  <c:v>44547</c:v>
                </c:pt>
                <c:pt idx="512">
                  <c:v>44550</c:v>
                </c:pt>
                <c:pt idx="513">
                  <c:v>44551</c:v>
                </c:pt>
                <c:pt idx="514">
                  <c:v>44552</c:v>
                </c:pt>
                <c:pt idx="515">
                  <c:v>44553</c:v>
                </c:pt>
                <c:pt idx="516">
                  <c:v>44554</c:v>
                </c:pt>
                <c:pt idx="517">
                  <c:v>44557</c:v>
                </c:pt>
                <c:pt idx="518">
                  <c:v>44558</c:v>
                </c:pt>
                <c:pt idx="519">
                  <c:v>44559</c:v>
                </c:pt>
                <c:pt idx="520">
                  <c:v>44560</c:v>
                </c:pt>
                <c:pt idx="521">
                  <c:v>44561</c:v>
                </c:pt>
                <c:pt idx="522">
                  <c:v>44564</c:v>
                </c:pt>
                <c:pt idx="523">
                  <c:v>44565</c:v>
                </c:pt>
                <c:pt idx="524">
                  <c:v>44566</c:v>
                </c:pt>
                <c:pt idx="525">
                  <c:v>44567</c:v>
                </c:pt>
                <c:pt idx="526">
                  <c:v>44568</c:v>
                </c:pt>
                <c:pt idx="527">
                  <c:v>44571</c:v>
                </c:pt>
                <c:pt idx="528">
                  <c:v>44572</c:v>
                </c:pt>
                <c:pt idx="529">
                  <c:v>44573</c:v>
                </c:pt>
                <c:pt idx="530">
                  <c:v>44574</c:v>
                </c:pt>
                <c:pt idx="531">
                  <c:v>44575</c:v>
                </c:pt>
                <c:pt idx="532">
                  <c:v>44578</c:v>
                </c:pt>
                <c:pt idx="533">
                  <c:v>44579</c:v>
                </c:pt>
                <c:pt idx="534">
                  <c:v>44580</c:v>
                </c:pt>
                <c:pt idx="535">
                  <c:v>44581</c:v>
                </c:pt>
                <c:pt idx="536">
                  <c:v>44582</c:v>
                </c:pt>
                <c:pt idx="537">
                  <c:v>44585</c:v>
                </c:pt>
                <c:pt idx="538">
                  <c:v>44586</c:v>
                </c:pt>
                <c:pt idx="539">
                  <c:v>44587</c:v>
                </c:pt>
                <c:pt idx="540">
                  <c:v>44588</c:v>
                </c:pt>
                <c:pt idx="541">
                  <c:v>44589</c:v>
                </c:pt>
                <c:pt idx="542">
                  <c:v>44592</c:v>
                </c:pt>
                <c:pt idx="543">
                  <c:v>44593</c:v>
                </c:pt>
                <c:pt idx="544">
                  <c:v>44594</c:v>
                </c:pt>
                <c:pt idx="545">
                  <c:v>44595</c:v>
                </c:pt>
                <c:pt idx="546">
                  <c:v>44596</c:v>
                </c:pt>
                <c:pt idx="547">
                  <c:v>44599</c:v>
                </c:pt>
                <c:pt idx="548">
                  <c:v>44600</c:v>
                </c:pt>
                <c:pt idx="549">
                  <c:v>44601</c:v>
                </c:pt>
                <c:pt idx="550">
                  <c:v>44602</c:v>
                </c:pt>
                <c:pt idx="551">
                  <c:v>44603</c:v>
                </c:pt>
                <c:pt idx="552">
                  <c:v>44606</c:v>
                </c:pt>
                <c:pt idx="553">
                  <c:v>44607</c:v>
                </c:pt>
                <c:pt idx="554">
                  <c:v>44608</c:v>
                </c:pt>
                <c:pt idx="555">
                  <c:v>44609</c:v>
                </c:pt>
                <c:pt idx="556">
                  <c:v>44610</c:v>
                </c:pt>
                <c:pt idx="557">
                  <c:v>44613</c:v>
                </c:pt>
                <c:pt idx="558">
                  <c:v>44614</c:v>
                </c:pt>
                <c:pt idx="559">
                  <c:v>44615</c:v>
                </c:pt>
                <c:pt idx="560">
                  <c:v>44616</c:v>
                </c:pt>
                <c:pt idx="561">
                  <c:v>44617</c:v>
                </c:pt>
                <c:pt idx="562">
                  <c:v>44620</c:v>
                </c:pt>
                <c:pt idx="563">
                  <c:v>44621</c:v>
                </c:pt>
                <c:pt idx="564">
                  <c:v>44622</c:v>
                </c:pt>
                <c:pt idx="565">
                  <c:v>44623</c:v>
                </c:pt>
                <c:pt idx="566">
                  <c:v>44624</c:v>
                </c:pt>
                <c:pt idx="567">
                  <c:v>44627</c:v>
                </c:pt>
                <c:pt idx="568">
                  <c:v>44628</c:v>
                </c:pt>
                <c:pt idx="569">
                  <c:v>44629</c:v>
                </c:pt>
                <c:pt idx="570">
                  <c:v>44630</c:v>
                </c:pt>
                <c:pt idx="571">
                  <c:v>44631</c:v>
                </c:pt>
                <c:pt idx="572">
                  <c:v>44634</c:v>
                </c:pt>
                <c:pt idx="573">
                  <c:v>44635</c:v>
                </c:pt>
                <c:pt idx="574">
                  <c:v>44636</c:v>
                </c:pt>
                <c:pt idx="575">
                  <c:v>44637</c:v>
                </c:pt>
                <c:pt idx="576">
                  <c:v>44638</c:v>
                </c:pt>
                <c:pt idx="577">
                  <c:v>44641</c:v>
                </c:pt>
                <c:pt idx="578">
                  <c:v>44642</c:v>
                </c:pt>
                <c:pt idx="579">
                  <c:v>44643</c:v>
                </c:pt>
                <c:pt idx="580">
                  <c:v>44644</c:v>
                </c:pt>
                <c:pt idx="581">
                  <c:v>44645</c:v>
                </c:pt>
                <c:pt idx="582">
                  <c:v>44648</c:v>
                </c:pt>
                <c:pt idx="583">
                  <c:v>44649</c:v>
                </c:pt>
                <c:pt idx="584">
                  <c:v>44650</c:v>
                </c:pt>
                <c:pt idx="585">
                  <c:v>44651</c:v>
                </c:pt>
                <c:pt idx="586">
                  <c:v>44652</c:v>
                </c:pt>
                <c:pt idx="587">
                  <c:v>44655</c:v>
                </c:pt>
                <c:pt idx="588">
                  <c:v>44656</c:v>
                </c:pt>
                <c:pt idx="589">
                  <c:v>44657</c:v>
                </c:pt>
                <c:pt idx="590">
                  <c:v>44658</c:v>
                </c:pt>
                <c:pt idx="591">
                  <c:v>44659</c:v>
                </c:pt>
                <c:pt idx="592">
                  <c:v>44662</c:v>
                </c:pt>
                <c:pt idx="593">
                  <c:v>44663</c:v>
                </c:pt>
                <c:pt idx="594">
                  <c:v>44664</c:v>
                </c:pt>
                <c:pt idx="595">
                  <c:v>44665</c:v>
                </c:pt>
                <c:pt idx="596">
                  <c:v>44666</c:v>
                </c:pt>
                <c:pt idx="597">
                  <c:v>44669</c:v>
                </c:pt>
                <c:pt idx="598">
                  <c:v>44670</c:v>
                </c:pt>
                <c:pt idx="599">
                  <c:v>44671</c:v>
                </c:pt>
                <c:pt idx="600">
                  <c:v>44672</c:v>
                </c:pt>
                <c:pt idx="601">
                  <c:v>44673</c:v>
                </c:pt>
                <c:pt idx="602">
                  <c:v>44676</c:v>
                </c:pt>
                <c:pt idx="603">
                  <c:v>44677</c:v>
                </c:pt>
                <c:pt idx="604">
                  <c:v>44678</c:v>
                </c:pt>
                <c:pt idx="605">
                  <c:v>44679</c:v>
                </c:pt>
                <c:pt idx="606">
                  <c:v>44680</c:v>
                </c:pt>
                <c:pt idx="607">
                  <c:v>44683</c:v>
                </c:pt>
                <c:pt idx="608">
                  <c:v>44684</c:v>
                </c:pt>
                <c:pt idx="609">
                  <c:v>44685</c:v>
                </c:pt>
                <c:pt idx="610">
                  <c:v>44686</c:v>
                </c:pt>
                <c:pt idx="611">
                  <c:v>44687</c:v>
                </c:pt>
                <c:pt idx="612">
                  <c:v>44690</c:v>
                </c:pt>
                <c:pt idx="613">
                  <c:v>44691</c:v>
                </c:pt>
                <c:pt idx="614">
                  <c:v>44692</c:v>
                </c:pt>
                <c:pt idx="615">
                  <c:v>44693</c:v>
                </c:pt>
                <c:pt idx="616">
                  <c:v>44694</c:v>
                </c:pt>
                <c:pt idx="617">
                  <c:v>44697</c:v>
                </c:pt>
                <c:pt idx="618">
                  <c:v>44698</c:v>
                </c:pt>
                <c:pt idx="619">
                  <c:v>44699</c:v>
                </c:pt>
                <c:pt idx="620">
                  <c:v>44700</c:v>
                </c:pt>
                <c:pt idx="621">
                  <c:v>44701</c:v>
                </c:pt>
                <c:pt idx="622">
                  <c:v>44704</c:v>
                </c:pt>
                <c:pt idx="623">
                  <c:v>44705</c:v>
                </c:pt>
                <c:pt idx="624">
                  <c:v>44706</c:v>
                </c:pt>
                <c:pt idx="625">
                  <c:v>44707</c:v>
                </c:pt>
                <c:pt idx="626">
                  <c:v>44708</c:v>
                </c:pt>
                <c:pt idx="627">
                  <c:v>44711</c:v>
                </c:pt>
                <c:pt idx="628">
                  <c:v>44712</c:v>
                </c:pt>
                <c:pt idx="629">
                  <c:v>44713</c:v>
                </c:pt>
                <c:pt idx="630">
                  <c:v>44714</c:v>
                </c:pt>
                <c:pt idx="631">
                  <c:v>44715</c:v>
                </c:pt>
                <c:pt idx="632">
                  <c:v>44718</c:v>
                </c:pt>
                <c:pt idx="633">
                  <c:v>44719</c:v>
                </c:pt>
                <c:pt idx="634">
                  <c:v>44720</c:v>
                </c:pt>
                <c:pt idx="635">
                  <c:v>44721</c:v>
                </c:pt>
                <c:pt idx="636">
                  <c:v>44722</c:v>
                </c:pt>
                <c:pt idx="637">
                  <c:v>44725</c:v>
                </c:pt>
                <c:pt idx="638">
                  <c:v>44726</c:v>
                </c:pt>
                <c:pt idx="639">
                  <c:v>44727</c:v>
                </c:pt>
                <c:pt idx="640">
                  <c:v>44728</c:v>
                </c:pt>
                <c:pt idx="641">
                  <c:v>44729</c:v>
                </c:pt>
                <c:pt idx="642">
                  <c:v>44732</c:v>
                </c:pt>
                <c:pt idx="643">
                  <c:v>44733</c:v>
                </c:pt>
                <c:pt idx="644">
                  <c:v>44734</c:v>
                </c:pt>
                <c:pt idx="645">
                  <c:v>44735</c:v>
                </c:pt>
                <c:pt idx="646">
                  <c:v>44736</c:v>
                </c:pt>
                <c:pt idx="647">
                  <c:v>44739</c:v>
                </c:pt>
                <c:pt idx="648">
                  <c:v>44740</c:v>
                </c:pt>
                <c:pt idx="649">
                  <c:v>44741</c:v>
                </c:pt>
                <c:pt idx="650">
                  <c:v>44742</c:v>
                </c:pt>
                <c:pt idx="651">
                  <c:v>44743</c:v>
                </c:pt>
                <c:pt idx="652">
                  <c:v>44746</c:v>
                </c:pt>
                <c:pt idx="653">
                  <c:v>44747</c:v>
                </c:pt>
                <c:pt idx="654">
                  <c:v>44748</c:v>
                </c:pt>
                <c:pt idx="655">
                  <c:v>44749</c:v>
                </c:pt>
                <c:pt idx="656">
                  <c:v>44750</c:v>
                </c:pt>
                <c:pt idx="657">
                  <c:v>44753</c:v>
                </c:pt>
                <c:pt idx="658">
                  <c:v>44754</c:v>
                </c:pt>
                <c:pt idx="659">
                  <c:v>44755</c:v>
                </c:pt>
                <c:pt idx="660">
                  <c:v>44756</c:v>
                </c:pt>
                <c:pt idx="661">
                  <c:v>44757</c:v>
                </c:pt>
                <c:pt idx="662">
                  <c:v>44760</c:v>
                </c:pt>
                <c:pt idx="663">
                  <c:v>44761</c:v>
                </c:pt>
                <c:pt idx="664">
                  <c:v>44762</c:v>
                </c:pt>
                <c:pt idx="665">
                  <c:v>44763</c:v>
                </c:pt>
                <c:pt idx="666">
                  <c:v>44764</c:v>
                </c:pt>
                <c:pt idx="667">
                  <c:v>44767</c:v>
                </c:pt>
                <c:pt idx="668">
                  <c:v>44768</c:v>
                </c:pt>
                <c:pt idx="669">
                  <c:v>44769</c:v>
                </c:pt>
                <c:pt idx="670">
                  <c:v>44770</c:v>
                </c:pt>
                <c:pt idx="671">
                  <c:v>44771</c:v>
                </c:pt>
                <c:pt idx="672">
                  <c:v>44774</c:v>
                </c:pt>
                <c:pt idx="673">
                  <c:v>44775</c:v>
                </c:pt>
              </c:numCache>
            </c:numRef>
          </c:cat>
          <c:val>
            <c:numRef>
              <c:f>Sheet1!$N$2:$N$675</c:f>
              <c:numCache>
                <c:formatCode>_("$"* #,##0.00_);_("$"* \(#,##0.00\);_("$"* "-"??_);_(@_)</c:formatCode>
                <c:ptCount val="674"/>
                <c:pt idx="0">
                  <c:v>5.3</c:v>
                </c:pt>
                <c:pt idx="1">
                  <c:v>5.3019999999999996</c:v>
                </c:pt>
                <c:pt idx="2">
                  <c:v>5.3040000000000003</c:v>
                </c:pt>
                <c:pt idx="3">
                  <c:v>5.3029999999999999</c:v>
                </c:pt>
                <c:pt idx="4">
                  <c:v>5.3019999999999996</c:v>
                </c:pt>
                <c:pt idx="5">
                  <c:v>5.3019999999999996</c:v>
                </c:pt>
                <c:pt idx="6">
                  <c:v>5.3010000000000002</c:v>
                </c:pt>
                <c:pt idx="7">
                  <c:v>5.2990000000000004</c:v>
                </c:pt>
                <c:pt idx="8">
                  <c:v>5.2990000000000004</c:v>
                </c:pt>
                <c:pt idx="9">
                  <c:v>5.2960000000000003</c:v>
                </c:pt>
                <c:pt idx="10">
                  <c:v>5.2949999999999999</c:v>
                </c:pt>
                <c:pt idx="11">
                  <c:v>4.18</c:v>
                </c:pt>
                <c:pt idx="12">
                  <c:v>4.18</c:v>
                </c:pt>
                <c:pt idx="13">
                  <c:v>4.125</c:v>
                </c:pt>
                <c:pt idx="14">
                  <c:v>4.0750000000000002</c:v>
                </c:pt>
                <c:pt idx="15">
                  <c:v>3.9339</c:v>
                </c:pt>
                <c:pt idx="16">
                  <c:v>4</c:v>
                </c:pt>
                <c:pt idx="17">
                  <c:v>4</c:v>
                </c:pt>
                <c:pt idx="18">
                  <c:v>4</c:v>
                </c:pt>
                <c:pt idx="19">
                  <c:v>3.8576000000000001</c:v>
                </c:pt>
                <c:pt idx="20">
                  <c:v>3.9</c:v>
                </c:pt>
                <c:pt idx="21">
                  <c:v>3.875</c:v>
                </c:pt>
                <c:pt idx="22">
                  <c:v>3.75</c:v>
                </c:pt>
                <c:pt idx="23">
                  <c:v>3.7149999999999999</c:v>
                </c:pt>
                <c:pt idx="24">
                  <c:v>3.6339999999999999</c:v>
                </c:pt>
                <c:pt idx="25">
                  <c:v>3.5840000000000001</c:v>
                </c:pt>
                <c:pt idx="26">
                  <c:v>3.569</c:v>
                </c:pt>
                <c:pt idx="27">
                  <c:v>3.5249999999999999</c:v>
                </c:pt>
                <c:pt idx="28">
                  <c:v>3.5249999999999999</c:v>
                </c:pt>
                <c:pt idx="29">
                  <c:v>3.5249999999999999</c:v>
                </c:pt>
                <c:pt idx="30">
                  <c:v>3.5249999999999999</c:v>
                </c:pt>
                <c:pt idx="31">
                  <c:v>3.5219999999999998</c:v>
                </c:pt>
                <c:pt idx="32">
                  <c:v>3.5249999999999999</c:v>
                </c:pt>
                <c:pt idx="33">
                  <c:v>2.95</c:v>
                </c:pt>
                <c:pt idx="34">
                  <c:v>2.9750000000000001</c:v>
                </c:pt>
                <c:pt idx="35">
                  <c:v>2.9950000000000001</c:v>
                </c:pt>
                <c:pt idx="36">
                  <c:v>2.9750000000000001</c:v>
                </c:pt>
                <c:pt idx="37">
                  <c:v>2.9750000000000001</c:v>
                </c:pt>
                <c:pt idx="38">
                  <c:v>2.875</c:v>
                </c:pt>
                <c:pt idx="39">
                  <c:v>2.9</c:v>
                </c:pt>
                <c:pt idx="40">
                  <c:v>2.93</c:v>
                </c:pt>
                <c:pt idx="41">
                  <c:v>2.9792000000000001</c:v>
                </c:pt>
                <c:pt idx="42">
                  <c:v>3.05</c:v>
                </c:pt>
                <c:pt idx="43">
                  <c:v>3.0750000000000002</c:v>
                </c:pt>
                <c:pt idx="44">
                  <c:v>3.0750000000000002</c:v>
                </c:pt>
                <c:pt idx="45">
                  <c:v>3.0750000000000002</c:v>
                </c:pt>
                <c:pt idx="46">
                  <c:v>3.125</c:v>
                </c:pt>
                <c:pt idx="47">
                  <c:v>3.1</c:v>
                </c:pt>
                <c:pt idx="48">
                  <c:v>3.117</c:v>
                </c:pt>
                <c:pt idx="49">
                  <c:v>3.1320000000000001</c:v>
                </c:pt>
                <c:pt idx="50">
                  <c:v>3.1389999999999998</c:v>
                </c:pt>
                <c:pt idx="51">
                  <c:v>3.141</c:v>
                </c:pt>
                <c:pt idx="52">
                  <c:v>3.14</c:v>
                </c:pt>
                <c:pt idx="53">
                  <c:v>3.4049999999999998</c:v>
                </c:pt>
                <c:pt idx="54">
                  <c:v>3.4550000000000001</c:v>
                </c:pt>
                <c:pt idx="55">
                  <c:v>3.4</c:v>
                </c:pt>
                <c:pt idx="56">
                  <c:v>3.4</c:v>
                </c:pt>
                <c:pt idx="57">
                  <c:v>3.4</c:v>
                </c:pt>
                <c:pt idx="58">
                  <c:v>3.25</c:v>
                </c:pt>
                <c:pt idx="59">
                  <c:v>3.25</c:v>
                </c:pt>
                <c:pt idx="60">
                  <c:v>2.9550000000000001</c:v>
                </c:pt>
                <c:pt idx="61">
                  <c:v>2.9550000000000001</c:v>
                </c:pt>
                <c:pt idx="62">
                  <c:v>2.9550000000000001</c:v>
                </c:pt>
                <c:pt idx="63">
                  <c:v>2.88</c:v>
                </c:pt>
                <c:pt idx="64">
                  <c:v>2.8250000000000002</c:v>
                </c:pt>
                <c:pt idx="65">
                  <c:v>2.85</c:v>
                </c:pt>
                <c:pt idx="66">
                  <c:v>2.85</c:v>
                </c:pt>
                <c:pt idx="67">
                  <c:v>2.9</c:v>
                </c:pt>
                <c:pt idx="68">
                  <c:v>2.85</c:v>
                </c:pt>
                <c:pt idx="69">
                  <c:v>2.8069999999999999</c:v>
                </c:pt>
                <c:pt idx="70">
                  <c:v>2.798</c:v>
                </c:pt>
                <c:pt idx="71">
                  <c:v>2.8050000000000002</c:v>
                </c:pt>
                <c:pt idx="72">
                  <c:v>2.798</c:v>
                </c:pt>
                <c:pt idx="73">
                  <c:v>2.798</c:v>
                </c:pt>
                <c:pt idx="74">
                  <c:v>2.7949999999999999</c:v>
                </c:pt>
                <c:pt idx="75">
                  <c:v>2.7949999999999999</c:v>
                </c:pt>
                <c:pt idx="76">
                  <c:v>2.4700000000000002</c:v>
                </c:pt>
                <c:pt idx="77">
                  <c:v>2.4700000000000002</c:v>
                </c:pt>
                <c:pt idx="78">
                  <c:v>2.27</c:v>
                </c:pt>
                <c:pt idx="79">
                  <c:v>2.105</c:v>
                </c:pt>
                <c:pt idx="80">
                  <c:v>2.0750000000000002</c:v>
                </c:pt>
                <c:pt idx="81">
                  <c:v>2.0499999999999998</c:v>
                </c:pt>
                <c:pt idx="82">
                  <c:v>2.0499999999999998</c:v>
                </c:pt>
                <c:pt idx="83">
                  <c:v>1.9950000000000001</c:v>
                </c:pt>
                <c:pt idx="84">
                  <c:v>2</c:v>
                </c:pt>
                <c:pt idx="85">
                  <c:v>2</c:v>
                </c:pt>
                <c:pt idx="86">
                  <c:v>2.0049999999999999</c:v>
                </c:pt>
                <c:pt idx="87">
                  <c:v>2</c:v>
                </c:pt>
                <c:pt idx="88">
                  <c:v>2</c:v>
                </c:pt>
                <c:pt idx="89">
                  <c:v>2</c:v>
                </c:pt>
                <c:pt idx="90">
                  <c:v>2</c:v>
                </c:pt>
                <c:pt idx="91">
                  <c:v>2.0499999999999998</c:v>
                </c:pt>
                <c:pt idx="92">
                  <c:v>2.09</c:v>
                </c:pt>
                <c:pt idx="93">
                  <c:v>2.113</c:v>
                </c:pt>
                <c:pt idx="94">
                  <c:v>2.1139999999999999</c:v>
                </c:pt>
                <c:pt idx="95">
                  <c:v>2.109</c:v>
                </c:pt>
                <c:pt idx="96">
                  <c:v>2.1070000000000002</c:v>
                </c:pt>
                <c:pt idx="97">
                  <c:v>2.1150000000000002</c:v>
                </c:pt>
                <c:pt idx="98">
                  <c:v>2.2799999999999998</c:v>
                </c:pt>
                <c:pt idx="99">
                  <c:v>2.2799999999999998</c:v>
                </c:pt>
                <c:pt idx="100">
                  <c:v>2.2799999999999998</c:v>
                </c:pt>
                <c:pt idx="101">
                  <c:v>2.0950000000000002</c:v>
                </c:pt>
                <c:pt idx="102">
                  <c:v>2.0950000000000002</c:v>
                </c:pt>
                <c:pt idx="103">
                  <c:v>2</c:v>
                </c:pt>
                <c:pt idx="104">
                  <c:v>2.1</c:v>
                </c:pt>
                <c:pt idx="105">
                  <c:v>2</c:v>
                </c:pt>
                <c:pt idx="106">
                  <c:v>2.0617000000000001</c:v>
                </c:pt>
                <c:pt idx="107">
                  <c:v>2</c:v>
                </c:pt>
                <c:pt idx="108">
                  <c:v>2.0499999999999998</c:v>
                </c:pt>
                <c:pt idx="109">
                  <c:v>2.1</c:v>
                </c:pt>
                <c:pt idx="110">
                  <c:v>2.0699999999999998</c:v>
                </c:pt>
                <c:pt idx="111">
                  <c:v>2.0499999999999998</c:v>
                </c:pt>
                <c:pt idx="112">
                  <c:v>2.0449999999999999</c:v>
                </c:pt>
                <c:pt idx="113">
                  <c:v>2.0579999999999998</c:v>
                </c:pt>
                <c:pt idx="114">
                  <c:v>2.0499999999999998</c:v>
                </c:pt>
                <c:pt idx="115">
                  <c:v>2.0680000000000001</c:v>
                </c:pt>
                <c:pt idx="116">
                  <c:v>2.0630000000000002</c:v>
                </c:pt>
                <c:pt idx="117">
                  <c:v>2.0630000000000002</c:v>
                </c:pt>
                <c:pt idx="118">
                  <c:v>2.0630000000000002</c:v>
                </c:pt>
                <c:pt idx="119">
                  <c:v>2.25</c:v>
                </c:pt>
                <c:pt idx="120">
                  <c:v>2.254</c:v>
                </c:pt>
                <c:pt idx="121">
                  <c:v>2.2000000000000002</c:v>
                </c:pt>
                <c:pt idx="122">
                  <c:v>2.2000000000000002</c:v>
                </c:pt>
                <c:pt idx="123">
                  <c:v>2.2000000000000002</c:v>
                </c:pt>
                <c:pt idx="124">
                  <c:v>2.2999999999999998</c:v>
                </c:pt>
                <c:pt idx="125">
                  <c:v>2.2400000000000002</c:v>
                </c:pt>
                <c:pt idx="126">
                  <c:v>2.2200000000000002</c:v>
                </c:pt>
                <c:pt idx="127">
                  <c:v>2.2200000000000002</c:v>
                </c:pt>
                <c:pt idx="128">
                  <c:v>2.2000000000000002</c:v>
                </c:pt>
                <c:pt idx="129">
                  <c:v>2.2000000000000002</c:v>
                </c:pt>
                <c:pt idx="130">
                  <c:v>2.2000000000000002</c:v>
                </c:pt>
                <c:pt idx="131">
                  <c:v>2.2000000000000002</c:v>
                </c:pt>
                <c:pt idx="132">
                  <c:v>2.2000000000000002</c:v>
                </c:pt>
                <c:pt idx="133">
                  <c:v>2.1949999999999998</c:v>
                </c:pt>
                <c:pt idx="134">
                  <c:v>2.2000000000000002</c:v>
                </c:pt>
                <c:pt idx="135">
                  <c:v>2.1749999999999998</c:v>
                </c:pt>
                <c:pt idx="136">
                  <c:v>2.1749999999999998</c:v>
                </c:pt>
                <c:pt idx="137">
                  <c:v>2.169</c:v>
                </c:pt>
                <c:pt idx="138">
                  <c:v>2.1640000000000001</c:v>
                </c:pt>
                <c:pt idx="139">
                  <c:v>2.1640000000000001</c:v>
                </c:pt>
                <c:pt idx="140">
                  <c:v>2.1640000000000001</c:v>
                </c:pt>
                <c:pt idx="141">
                  <c:v>2.5</c:v>
                </c:pt>
                <c:pt idx="142">
                  <c:v>2.5</c:v>
                </c:pt>
                <c:pt idx="143">
                  <c:v>2.5</c:v>
                </c:pt>
                <c:pt idx="144">
                  <c:v>2.4722</c:v>
                </c:pt>
                <c:pt idx="145">
                  <c:v>2.5</c:v>
                </c:pt>
                <c:pt idx="146">
                  <c:v>2.5</c:v>
                </c:pt>
                <c:pt idx="147">
                  <c:v>2.5</c:v>
                </c:pt>
                <c:pt idx="148">
                  <c:v>2.6850000000000001</c:v>
                </c:pt>
                <c:pt idx="149">
                  <c:v>2.7</c:v>
                </c:pt>
                <c:pt idx="150">
                  <c:v>2.66</c:v>
                </c:pt>
                <c:pt idx="151">
                  <c:v>2.6150000000000002</c:v>
                </c:pt>
                <c:pt idx="152">
                  <c:v>2.6850000000000001</c:v>
                </c:pt>
                <c:pt idx="153">
                  <c:v>2.6850000000000001</c:v>
                </c:pt>
                <c:pt idx="154">
                  <c:v>2.75</c:v>
                </c:pt>
                <c:pt idx="155">
                  <c:v>2.7749999999999999</c:v>
                </c:pt>
                <c:pt idx="156">
                  <c:v>2.8420000000000001</c:v>
                </c:pt>
                <c:pt idx="157">
                  <c:v>2.8250000000000002</c:v>
                </c:pt>
                <c:pt idx="158">
                  <c:v>2.8220000000000001</c:v>
                </c:pt>
                <c:pt idx="159">
                  <c:v>2.7970000000000002</c:v>
                </c:pt>
                <c:pt idx="160">
                  <c:v>2.8839999999999999</c:v>
                </c:pt>
                <c:pt idx="161">
                  <c:v>2.8980000000000001</c:v>
                </c:pt>
                <c:pt idx="162">
                  <c:v>2.8849999999999998</c:v>
                </c:pt>
                <c:pt idx="163">
                  <c:v>4.2476000000000003</c:v>
                </c:pt>
                <c:pt idx="164">
                  <c:v>4.22</c:v>
                </c:pt>
                <c:pt idx="165">
                  <c:v>4.22</c:v>
                </c:pt>
                <c:pt idx="166">
                  <c:v>4.22</c:v>
                </c:pt>
                <c:pt idx="167">
                  <c:v>4.22</c:v>
                </c:pt>
                <c:pt idx="168">
                  <c:v>3.9049999999999998</c:v>
                </c:pt>
                <c:pt idx="169">
                  <c:v>4.0250000000000004</c:v>
                </c:pt>
                <c:pt idx="170">
                  <c:v>4.0925000000000002</c:v>
                </c:pt>
                <c:pt idx="171">
                  <c:v>4.0834999999999999</c:v>
                </c:pt>
                <c:pt idx="172">
                  <c:v>4.0834999999999999</c:v>
                </c:pt>
                <c:pt idx="173">
                  <c:v>4.3280000000000003</c:v>
                </c:pt>
                <c:pt idx="174">
                  <c:v>4.2249999999999996</c:v>
                </c:pt>
                <c:pt idx="175">
                  <c:v>4.3789999999999996</c:v>
                </c:pt>
                <c:pt idx="176">
                  <c:v>4.2450000000000001</c:v>
                </c:pt>
                <c:pt idx="177">
                  <c:v>4.3</c:v>
                </c:pt>
                <c:pt idx="178">
                  <c:v>4.319</c:v>
                </c:pt>
                <c:pt idx="179">
                  <c:v>4.226</c:v>
                </c:pt>
                <c:pt idx="180">
                  <c:v>4.2510000000000003</c:v>
                </c:pt>
                <c:pt idx="181">
                  <c:v>4.3079999999999998</c:v>
                </c:pt>
                <c:pt idx="182">
                  <c:v>4.3079999999999998</c:v>
                </c:pt>
                <c:pt idx="183">
                  <c:v>4.3079999999999998</c:v>
                </c:pt>
                <c:pt idx="184">
                  <c:v>4.3788</c:v>
                </c:pt>
                <c:pt idx="185">
                  <c:v>4.4149000000000003</c:v>
                </c:pt>
                <c:pt idx="186">
                  <c:v>4.8449999999999998</c:v>
                </c:pt>
                <c:pt idx="187">
                  <c:v>4.8452999999999999</c:v>
                </c:pt>
                <c:pt idx="188">
                  <c:v>4.78</c:v>
                </c:pt>
                <c:pt idx="189">
                  <c:v>4.923</c:v>
                </c:pt>
                <c:pt idx="190">
                  <c:v>4.95</c:v>
                </c:pt>
                <c:pt idx="191">
                  <c:v>4.95</c:v>
                </c:pt>
                <c:pt idx="192">
                  <c:v>4.95</c:v>
                </c:pt>
                <c:pt idx="193">
                  <c:v>5.0750000000000002</c:v>
                </c:pt>
                <c:pt idx="194">
                  <c:v>5.0667</c:v>
                </c:pt>
                <c:pt idx="195">
                  <c:v>5.0350000000000001</c:v>
                </c:pt>
                <c:pt idx="196">
                  <c:v>5.03</c:v>
                </c:pt>
                <c:pt idx="197">
                  <c:v>5.05</c:v>
                </c:pt>
                <c:pt idx="198">
                  <c:v>5.05</c:v>
                </c:pt>
                <c:pt idx="199">
                  <c:v>5.085</c:v>
                </c:pt>
                <c:pt idx="200">
                  <c:v>5.1050000000000004</c:v>
                </c:pt>
                <c:pt idx="201">
                  <c:v>5.12</c:v>
                </c:pt>
                <c:pt idx="202">
                  <c:v>5.1369999999999996</c:v>
                </c:pt>
                <c:pt idx="203">
                  <c:v>5.1440000000000001</c:v>
                </c:pt>
                <c:pt idx="204">
                  <c:v>5.1440000000000001</c:v>
                </c:pt>
                <c:pt idx="205">
                  <c:v>5.1459999999999999</c:v>
                </c:pt>
                <c:pt idx="206">
                  <c:v>5.1280999999999999</c:v>
                </c:pt>
                <c:pt idx="207">
                  <c:v>5.1280999999999999</c:v>
                </c:pt>
                <c:pt idx="208">
                  <c:v>6.51</c:v>
                </c:pt>
                <c:pt idx="209">
                  <c:v>6.6996000000000002</c:v>
                </c:pt>
                <c:pt idx="210">
                  <c:v>6.7249999999999996</c:v>
                </c:pt>
                <c:pt idx="211">
                  <c:v>6.875</c:v>
                </c:pt>
                <c:pt idx="212">
                  <c:v>6.875</c:v>
                </c:pt>
                <c:pt idx="213">
                  <c:v>6.9714</c:v>
                </c:pt>
                <c:pt idx="214">
                  <c:v>7</c:v>
                </c:pt>
                <c:pt idx="215">
                  <c:v>6.95</c:v>
                </c:pt>
                <c:pt idx="216">
                  <c:v>6.9249999999999998</c:v>
                </c:pt>
                <c:pt idx="217">
                  <c:v>6.9459999999999997</c:v>
                </c:pt>
                <c:pt idx="218">
                  <c:v>6.96</c:v>
                </c:pt>
                <c:pt idx="219">
                  <c:v>6.95</c:v>
                </c:pt>
                <c:pt idx="220">
                  <c:v>6.93</c:v>
                </c:pt>
                <c:pt idx="221">
                  <c:v>6.92</c:v>
                </c:pt>
                <c:pt idx="222">
                  <c:v>6.9050000000000002</c:v>
                </c:pt>
                <c:pt idx="223">
                  <c:v>6.95</c:v>
                </c:pt>
                <c:pt idx="224">
                  <c:v>6.9039999999999999</c:v>
                </c:pt>
                <c:pt idx="225">
                  <c:v>6.9</c:v>
                </c:pt>
                <c:pt idx="226">
                  <c:v>6.899</c:v>
                </c:pt>
                <c:pt idx="227">
                  <c:v>6.899</c:v>
                </c:pt>
                <c:pt idx="228">
                  <c:v>6.75</c:v>
                </c:pt>
                <c:pt idx="229">
                  <c:v>6.5650000000000004</c:v>
                </c:pt>
                <c:pt idx="230">
                  <c:v>6.43</c:v>
                </c:pt>
                <c:pt idx="231">
                  <c:v>6.25</c:v>
                </c:pt>
                <c:pt idx="232">
                  <c:v>6.25</c:v>
                </c:pt>
                <c:pt idx="233">
                  <c:v>6.55</c:v>
                </c:pt>
                <c:pt idx="234">
                  <c:v>6.9325000000000001</c:v>
                </c:pt>
                <c:pt idx="235">
                  <c:v>6.95</c:v>
                </c:pt>
                <c:pt idx="236">
                  <c:v>6.9749999999999996</c:v>
                </c:pt>
                <c:pt idx="237">
                  <c:v>6.9749999999999996</c:v>
                </c:pt>
                <c:pt idx="238">
                  <c:v>7.3250000000000002</c:v>
                </c:pt>
                <c:pt idx="239">
                  <c:v>7.55</c:v>
                </c:pt>
                <c:pt idx="240">
                  <c:v>7.55</c:v>
                </c:pt>
                <c:pt idx="241">
                  <c:v>7.5510000000000002</c:v>
                </c:pt>
                <c:pt idx="242">
                  <c:v>7.75</c:v>
                </c:pt>
                <c:pt idx="243">
                  <c:v>8.25</c:v>
                </c:pt>
                <c:pt idx="244">
                  <c:v>8.0500000000000007</c:v>
                </c:pt>
                <c:pt idx="245">
                  <c:v>8</c:v>
                </c:pt>
                <c:pt idx="246">
                  <c:v>8.0500000000000007</c:v>
                </c:pt>
                <c:pt idx="247">
                  <c:v>8.1649999999999991</c:v>
                </c:pt>
                <c:pt idx="248">
                  <c:v>8.173</c:v>
                </c:pt>
                <c:pt idx="249">
                  <c:v>8.173</c:v>
                </c:pt>
                <c:pt idx="250">
                  <c:v>10.435</c:v>
                </c:pt>
                <c:pt idx="251">
                  <c:v>10.435</c:v>
                </c:pt>
                <c:pt idx="252">
                  <c:v>10.435</c:v>
                </c:pt>
                <c:pt idx="253">
                  <c:v>10.050000000000001</c:v>
                </c:pt>
                <c:pt idx="254">
                  <c:v>10.755000000000001</c:v>
                </c:pt>
                <c:pt idx="255">
                  <c:v>10.525</c:v>
                </c:pt>
                <c:pt idx="256">
                  <c:v>11</c:v>
                </c:pt>
                <c:pt idx="257">
                  <c:v>11</c:v>
                </c:pt>
                <c:pt idx="258">
                  <c:v>11.085000000000001</c:v>
                </c:pt>
                <c:pt idx="259">
                  <c:v>12.1</c:v>
                </c:pt>
                <c:pt idx="260">
                  <c:v>12.795</c:v>
                </c:pt>
                <c:pt idx="261">
                  <c:v>14.3</c:v>
                </c:pt>
                <c:pt idx="262">
                  <c:v>15.025</c:v>
                </c:pt>
                <c:pt idx="263">
                  <c:v>15.1</c:v>
                </c:pt>
                <c:pt idx="264">
                  <c:v>15.52</c:v>
                </c:pt>
                <c:pt idx="265">
                  <c:v>17.25</c:v>
                </c:pt>
                <c:pt idx="266">
                  <c:v>17.95</c:v>
                </c:pt>
                <c:pt idx="267">
                  <c:v>19.7</c:v>
                </c:pt>
                <c:pt idx="268">
                  <c:v>19.899999999999999</c:v>
                </c:pt>
                <c:pt idx="269">
                  <c:v>18.571000000000002</c:v>
                </c:pt>
                <c:pt idx="270">
                  <c:v>18.571000000000002</c:v>
                </c:pt>
                <c:pt idx="271">
                  <c:v>18.309000000000001</c:v>
                </c:pt>
                <c:pt idx="272">
                  <c:v>18.57</c:v>
                </c:pt>
                <c:pt idx="273">
                  <c:v>8.6750000000000007</c:v>
                </c:pt>
                <c:pt idx="274">
                  <c:v>8.52</c:v>
                </c:pt>
                <c:pt idx="275">
                  <c:v>9.0150000000000006</c:v>
                </c:pt>
                <c:pt idx="276">
                  <c:v>8.4849999999999994</c:v>
                </c:pt>
                <c:pt idx="277">
                  <c:v>8.4849999999999994</c:v>
                </c:pt>
                <c:pt idx="278">
                  <c:v>8.5266999999999999</c:v>
                </c:pt>
                <c:pt idx="279">
                  <c:v>8.5266999999999999</c:v>
                </c:pt>
                <c:pt idx="280">
                  <c:v>8.6150000000000002</c:v>
                </c:pt>
                <c:pt idx="281">
                  <c:v>8.85</c:v>
                </c:pt>
                <c:pt idx="282">
                  <c:v>8.5</c:v>
                </c:pt>
                <c:pt idx="283">
                  <c:v>8.4</c:v>
                </c:pt>
                <c:pt idx="284">
                  <c:v>8.3249999999999993</c:v>
                </c:pt>
                <c:pt idx="285">
                  <c:v>8.3450000000000006</c:v>
                </c:pt>
                <c:pt idx="286">
                  <c:v>8.3239999999999998</c:v>
                </c:pt>
                <c:pt idx="287">
                  <c:v>8.375</c:v>
                </c:pt>
                <c:pt idx="288">
                  <c:v>8.3070000000000004</c:v>
                </c:pt>
                <c:pt idx="289">
                  <c:v>8.2789999999999999</c:v>
                </c:pt>
                <c:pt idx="290">
                  <c:v>8.2639999999999993</c:v>
                </c:pt>
                <c:pt idx="291">
                  <c:v>8.2639999999999993</c:v>
                </c:pt>
                <c:pt idx="292">
                  <c:v>8.2639999999999993</c:v>
                </c:pt>
                <c:pt idx="293">
                  <c:v>8.2639999999999993</c:v>
                </c:pt>
                <c:pt idx="294">
                  <c:v>6.35</c:v>
                </c:pt>
                <c:pt idx="295">
                  <c:v>6.3049999999999997</c:v>
                </c:pt>
                <c:pt idx="296">
                  <c:v>6.6</c:v>
                </c:pt>
                <c:pt idx="297">
                  <c:v>6.6</c:v>
                </c:pt>
                <c:pt idx="298">
                  <c:v>6.2549999999999999</c:v>
                </c:pt>
                <c:pt idx="299">
                  <c:v>6.2549999999999999</c:v>
                </c:pt>
                <c:pt idx="300">
                  <c:v>6.04</c:v>
                </c:pt>
                <c:pt idx="301">
                  <c:v>5.8049999999999997</c:v>
                </c:pt>
                <c:pt idx="302">
                  <c:v>5.9249999999999998</c:v>
                </c:pt>
                <c:pt idx="303">
                  <c:v>5.86</c:v>
                </c:pt>
                <c:pt idx="304">
                  <c:v>5.875</c:v>
                </c:pt>
                <c:pt idx="305">
                  <c:v>6</c:v>
                </c:pt>
                <c:pt idx="306">
                  <c:v>5.99</c:v>
                </c:pt>
                <c:pt idx="307">
                  <c:v>6</c:v>
                </c:pt>
                <c:pt idx="308">
                  <c:v>6.0250000000000004</c:v>
                </c:pt>
                <c:pt idx="309">
                  <c:v>6.0250000000000004</c:v>
                </c:pt>
                <c:pt idx="310">
                  <c:v>6.056</c:v>
                </c:pt>
                <c:pt idx="311">
                  <c:v>6.0679999999999996</c:v>
                </c:pt>
                <c:pt idx="312">
                  <c:v>6.077</c:v>
                </c:pt>
                <c:pt idx="313">
                  <c:v>6.0978000000000003</c:v>
                </c:pt>
                <c:pt idx="314">
                  <c:v>6.4825999999999997</c:v>
                </c:pt>
                <c:pt idx="315">
                  <c:v>6.65</c:v>
                </c:pt>
                <c:pt idx="316">
                  <c:v>6.5650000000000004</c:v>
                </c:pt>
                <c:pt idx="317">
                  <c:v>6.5650000000000004</c:v>
                </c:pt>
                <c:pt idx="318">
                  <c:v>6.5650000000000004</c:v>
                </c:pt>
                <c:pt idx="319">
                  <c:v>6.7907000000000002</c:v>
                </c:pt>
                <c:pt idx="320">
                  <c:v>6.8550000000000004</c:v>
                </c:pt>
                <c:pt idx="321">
                  <c:v>6.75</c:v>
                </c:pt>
                <c:pt idx="322">
                  <c:v>6.75</c:v>
                </c:pt>
                <c:pt idx="323">
                  <c:v>6.8650000000000002</c:v>
                </c:pt>
                <c:pt idx="324">
                  <c:v>6.8650000000000002</c:v>
                </c:pt>
                <c:pt idx="325">
                  <c:v>6.9249999999999998</c:v>
                </c:pt>
                <c:pt idx="326">
                  <c:v>6.9249999999999998</c:v>
                </c:pt>
                <c:pt idx="327">
                  <c:v>6.9249999999999998</c:v>
                </c:pt>
                <c:pt idx="328">
                  <c:v>7.0010000000000003</c:v>
                </c:pt>
                <c:pt idx="329">
                  <c:v>6.95</c:v>
                </c:pt>
                <c:pt idx="330">
                  <c:v>6.9889999999999999</c:v>
                </c:pt>
                <c:pt idx="331">
                  <c:v>6.9889999999999999</c:v>
                </c:pt>
                <c:pt idx="332">
                  <c:v>7.0049999999999999</c:v>
                </c:pt>
                <c:pt idx="333">
                  <c:v>7.0149999999999997</c:v>
                </c:pt>
                <c:pt idx="334">
                  <c:v>7.0149999999999997</c:v>
                </c:pt>
                <c:pt idx="335">
                  <c:v>7.0170000000000003</c:v>
                </c:pt>
                <c:pt idx="336">
                  <c:v>7.0170000000000003</c:v>
                </c:pt>
                <c:pt idx="337">
                  <c:v>7.4002999999999997</c:v>
                </c:pt>
                <c:pt idx="338">
                  <c:v>8.6580999999999992</c:v>
                </c:pt>
                <c:pt idx="339">
                  <c:v>8.65</c:v>
                </c:pt>
                <c:pt idx="340">
                  <c:v>8.65</c:v>
                </c:pt>
                <c:pt idx="341">
                  <c:v>8.5500000000000007</c:v>
                </c:pt>
                <c:pt idx="342">
                  <c:v>8.5500000000000007</c:v>
                </c:pt>
                <c:pt idx="343">
                  <c:v>8.5724999999999998</c:v>
                </c:pt>
                <c:pt idx="344">
                  <c:v>8.6</c:v>
                </c:pt>
                <c:pt idx="345">
                  <c:v>8.6</c:v>
                </c:pt>
                <c:pt idx="346">
                  <c:v>8.8000000000000007</c:v>
                </c:pt>
                <c:pt idx="347">
                  <c:v>8.984</c:v>
                </c:pt>
                <c:pt idx="348">
                  <c:v>9.0060000000000002</c:v>
                </c:pt>
                <c:pt idx="349">
                  <c:v>8.9710000000000001</c:v>
                </c:pt>
                <c:pt idx="350">
                  <c:v>9.0609999999999999</c:v>
                </c:pt>
                <c:pt idx="351">
                  <c:v>9.0449999999999999</c:v>
                </c:pt>
                <c:pt idx="352">
                  <c:v>9.1219999999999999</c:v>
                </c:pt>
                <c:pt idx="353">
                  <c:v>9.1170000000000009</c:v>
                </c:pt>
                <c:pt idx="354">
                  <c:v>9.1270000000000007</c:v>
                </c:pt>
                <c:pt idx="355">
                  <c:v>9.1270000000000007</c:v>
                </c:pt>
                <c:pt idx="356">
                  <c:v>9.1319999999999997</c:v>
                </c:pt>
                <c:pt idx="357">
                  <c:v>9.125</c:v>
                </c:pt>
                <c:pt idx="358">
                  <c:v>10.0258</c:v>
                </c:pt>
                <c:pt idx="359">
                  <c:v>9.99</c:v>
                </c:pt>
                <c:pt idx="360">
                  <c:v>9.4700000000000006</c:v>
                </c:pt>
                <c:pt idx="361">
                  <c:v>10.050000000000001</c:v>
                </c:pt>
                <c:pt idx="362">
                  <c:v>10.050000000000001</c:v>
                </c:pt>
                <c:pt idx="363">
                  <c:v>10.074999999999999</c:v>
                </c:pt>
                <c:pt idx="364">
                  <c:v>10.6</c:v>
                </c:pt>
                <c:pt idx="365">
                  <c:v>10.625</c:v>
                </c:pt>
                <c:pt idx="366">
                  <c:v>10.375</c:v>
                </c:pt>
                <c:pt idx="367">
                  <c:v>10.375</c:v>
                </c:pt>
                <c:pt idx="368">
                  <c:v>10.7</c:v>
                </c:pt>
                <c:pt idx="369">
                  <c:v>10.675000000000001</c:v>
                </c:pt>
                <c:pt idx="370">
                  <c:v>10.65</c:v>
                </c:pt>
                <c:pt idx="371">
                  <c:v>10.65</c:v>
                </c:pt>
                <c:pt idx="372">
                  <c:v>10.675000000000001</c:v>
                </c:pt>
                <c:pt idx="373">
                  <c:v>10.835000000000001</c:v>
                </c:pt>
                <c:pt idx="374">
                  <c:v>10.904999999999999</c:v>
                </c:pt>
                <c:pt idx="375">
                  <c:v>10.927</c:v>
                </c:pt>
                <c:pt idx="376">
                  <c:v>10.922000000000001</c:v>
                </c:pt>
                <c:pt idx="377">
                  <c:v>10.922000000000001</c:v>
                </c:pt>
                <c:pt idx="378">
                  <c:v>10.923999999999999</c:v>
                </c:pt>
                <c:pt idx="379">
                  <c:v>10.923999999999999</c:v>
                </c:pt>
                <c:pt idx="380">
                  <c:v>11.63</c:v>
                </c:pt>
                <c:pt idx="381">
                  <c:v>11.63</c:v>
                </c:pt>
                <c:pt idx="382">
                  <c:v>11.63</c:v>
                </c:pt>
                <c:pt idx="383">
                  <c:v>12.225</c:v>
                </c:pt>
                <c:pt idx="384">
                  <c:v>12.2875</c:v>
                </c:pt>
                <c:pt idx="385">
                  <c:v>12.605</c:v>
                </c:pt>
                <c:pt idx="386">
                  <c:v>12.625</c:v>
                </c:pt>
                <c:pt idx="387">
                  <c:v>12.625</c:v>
                </c:pt>
                <c:pt idx="388">
                  <c:v>12.9292</c:v>
                </c:pt>
                <c:pt idx="389">
                  <c:v>12.975</c:v>
                </c:pt>
                <c:pt idx="390">
                  <c:v>13.4</c:v>
                </c:pt>
                <c:pt idx="391">
                  <c:v>13.371</c:v>
                </c:pt>
                <c:pt idx="392">
                  <c:v>13.416</c:v>
                </c:pt>
                <c:pt idx="393">
                  <c:v>13.166</c:v>
                </c:pt>
                <c:pt idx="394">
                  <c:v>12.93</c:v>
                </c:pt>
                <c:pt idx="395">
                  <c:v>12.882</c:v>
                </c:pt>
                <c:pt idx="396">
                  <c:v>13.1</c:v>
                </c:pt>
                <c:pt idx="397">
                  <c:v>13.012</c:v>
                </c:pt>
                <c:pt idx="398">
                  <c:v>12.971</c:v>
                </c:pt>
                <c:pt idx="399">
                  <c:v>12.976000000000001</c:v>
                </c:pt>
                <c:pt idx="400">
                  <c:v>12.973000000000001</c:v>
                </c:pt>
                <c:pt idx="401">
                  <c:v>13.224600000000001</c:v>
                </c:pt>
                <c:pt idx="402">
                  <c:v>13.224600000000001</c:v>
                </c:pt>
                <c:pt idx="403">
                  <c:v>14.19</c:v>
                </c:pt>
                <c:pt idx="404">
                  <c:v>14.035</c:v>
                </c:pt>
                <c:pt idx="405">
                  <c:v>14.4605</c:v>
                </c:pt>
                <c:pt idx="406">
                  <c:v>14.275</c:v>
                </c:pt>
                <c:pt idx="407">
                  <c:v>14.275</c:v>
                </c:pt>
                <c:pt idx="408">
                  <c:v>14.59</c:v>
                </c:pt>
                <c:pt idx="409">
                  <c:v>14.805</c:v>
                </c:pt>
                <c:pt idx="410">
                  <c:v>15.6508</c:v>
                </c:pt>
                <c:pt idx="411">
                  <c:v>15.25</c:v>
                </c:pt>
                <c:pt idx="412">
                  <c:v>15.55</c:v>
                </c:pt>
                <c:pt idx="413">
                  <c:v>15.45</c:v>
                </c:pt>
                <c:pt idx="414">
                  <c:v>15.324</c:v>
                </c:pt>
                <c:pt idx="415">
                  <c:v>15.55</c:v>
                </c:pt>
                <c:pt idx="416">
                  <c:v>15.9</c:v>
                </c:pt>
                <c:pt idx="417">
                  <c:v>15.9</c:v>
                </c:pt>
                <c:pt idx="418">
                  <c:v>15.768000000000001</c:v>
                </c:pt>
                <c:pt idx="419">
                  <c:v>15.728</c:v>
                </c:pt>
                <c:pt idx="420">
                  <c:v>15.670999999999999</c:v>
                </c:pt>
                <c:pt idx="421">
                  <c:v>15.654999999999999</c:v>
                </c:pt>
                <c:pt idx="422">
                  <c:v>15.664999999999999</c:v>
                </c:pt>
                <c:pt idx="423">
                  <c:v>17.989999999999998</c:v>
                </c:pt>
                <c:pt idx="424">
                  <c:v>17.48</c:v>
                </c:pt>
                <c:pt idx="425">
                  <c:v>16.846499999999999</c:v>
                </c:pt>
                <c:pt idx="426">
                  <c:v>15.18</c:v>
                </c:pt>
                <c:pt idx="427">
                  <c:v>15.18</c:v>
                </c:pt>
                <c:pt idx="428">
                  <c:v>15.18</c:v>
                </c:pt>
                <c:pt idx="429">
                  <c:v>16.684200000000001</c:v>
                </c:pt>
                <c:pt idx="430">
                  <c:v>17.03</c:v>
                </c:pt>
                <c:pt idx="431">
                  <c:v>17.670000000000002</c:v>
                </c:pt>
                <c:pt idx="432">
                  <c:v>17.670000000000002</c:v>
                </c:pt>
                <c:pt idx="433">
                  <c:v>17.72</c:v>
                </c:pt>
                <c:pt idx="434">
                  <c:v>18.3</c:v>
                </c:pt>
                <c:pt idx="435">
                  <c:v>18.399999999999999</c:v>
                </c:pt>
                <c:pt idx="436">
                  <c:v>18.456</c:v>
                </c:pt>
                <c:pt idx="437">
                  <c:v>18.545999999999999</c:v>
                </c:pt>
                <c:pt idx="438">
                  <c:v>18.670000000000002</c:v>
                </c:pt>
                <c:pt idx="439">
                  <c:v>18.649999999999999</c:v>
                </c:pt>
                <c:pt idx="440">
                  <c:v>18.645</c:v>
                </c:pt>
                <c:pt idx="441">
                  <c:v>18.646000000000001</c:v>
                </c:pt>
                <c:pt idx="442">
                  <c:v>18.812000000000001</c:v>
                </c:pt>
                <c:pt idx="443">
                  <c:v>18.934999999999999</c:v>
                </c:pt>
                <c:pt idx="444">
                  <c:v>19.018999999999998</c:v>
                </c:pt>
                <c:pt idx="445">
                  <c:v>18.5273</c:v>
                </c:pt>
                <c:pt idx="446">
                  <c:v>23.42</c:v>
                </c:pt>
                <c:pt idx="447">
                  <c:v>23.42</c:v>
                </c:pt>
                <c:pt idx="448">
                  <c:v>27.253699999999998</c:v>
                </c:pt>
                <c:pt idx="449">
                  <c:v>27.253699999999998</c:v>
                </c:pt>
                <c:pt idx="450">
                  <c:v>26.6403</c:v>
                </c:pt>
                <c:pt idx="451">
                  <c:v>27.3125</c:v>
                </c:pt>
                <c:pt idx="452">
                  <c:v>27.3125</c:v>
                </c:pt>
                <c:pt idx="453">
                  <c:v>29.195</c:v>
                </c:pt>
                <c:pt idx="454">
                  <c:v>29.35</c:v>
                </c:pt>
                <c:pt idx="455">
                  <c:v>32.6633</c:v>
                </c:pt>
                <c:pt idx="456">
                  <c:v>30.7</c:v>
                </c:pt>
                <c:pt idx="457">
                  <c:v>31.7</c:v>
                </c:pt>
                <c:pt idx="458">
                  <c:v>35.070999999999998</c:v>
                </c:pt>
                <c:pt idx="459">
                  <c:v>34.691000000000003</c:v>
                </c:pt>
                <c:pt idx="460">
                  <c:v>33.079000000000001</c:v>
                </c:pt>
                <c:pt idx="461">
                  <c:v>32.206000000000003</c:v>
                </c:pt>
                <c:pt idx="462">
                  <c:v>33.116999999999997</c:v>
                </c:pt>
                <c:pt idx="463">
                  <c:v>32.898000000000003</c:v>
                </c:pt>
                <c:pt idx="464">
                  <c:v>33.107999999999997</c:v>
                </c:pt>
                <c:pt idx="465">
                  <c:v>33.305</c:v>
                </c:pt>
                <c:pt idx="466">
                  <c:v>33.253999999999998</c:v>
                </c:pt>
                <c:pt idx="467">
                  <c:v>33.305</c:v>
                </c:pt>
                <c:pt idx="468">
                  <c:v>35.045000000000002</c:v>
                </c:pt>
                <c:pt idx="469">
                  <c:v>35.045000000000002</c:v>
                </c:pt>
                <c:pt idx="470">
                  <c:v>35.555</c:v>
                </c:pt>
                <c:pt idx="471">
                  <c:v>33.454999999999998</c:v>
                </c:pt>
                <c:pt idx="472">
                  <c:v>33.454999999999998</c:v>
                </c:pt>
                <c:pt idx="473">
                  <c:v>33.575000000000003</c:v>
                </c:pt>
                <c:pt idx="474">
                  <c:v>34.204999999999998</c:v>
                </c:pt>
                <c:pt idx="475">
                  <c:v>33.905000000000001</c:v>
                </c:pt>
                <c:pt idx="476">
                  <c:v>32.01</c:v>
                </c:pt>
                <c:pt idx="477">
                  <c:v>29.207999999999998</c:v>
                </c:pt>
                <c:pt idx="478">
                  <c:v>30.806000000000001</c:v>
                </c:pt>
                <c:pt idx="479">
                  <c:v>32.039000000000001</c:v>
                </c:pt>
                <c:pt idx="480">
                  <c:v>32.039000000000001</c:v>
                </c:pt>
                <c:pt idx="481">
                  <c:v>31.754000000000001</c:v>
                </c:pt>
                <c:pt idx="482">
                  <c:v>32.15</c:v>
                </c:pt>
                <c:pt idx="483">
                  <c:v>31.65</c:v>
                </c:pt>
                <c:pt idx="484">
                  <c:v>31.14</c:v>
                </c:pt>
                <c:pt idx="485">
                  <c:v>31.413</c:v>
                </c:pt>
                <c:pt idx="486">
                  <c:v>31.565000000000001</c:v>
                </c:pt>
                <c:pt idx="487">
                  <c:v>31.611999999999998</c:v>
                </c:pt>
                <c:pt idx="488">
                  <c:v>31.611999999999998</c:v>
                </c:pt>
                <c:pt idx="489">
                  <c:v>37.844999999999999</c:v>
                </c:pt>
                <c:pt idx="490">
                  <c:v>37.844999999999999</c:v>
                </c:pt>
                <c:pt idx="491">
                  <c:v>37.564999999999998</c:v>
                </c:pt>
                <c:pt idx="492">
                  <c:v>36.876399999999997</c:v>
                </c:pt>
                <c:pt idx="493">
                  <c:v>33.97</c:v>
                </c:pt>
                <c:pt idx="494">
                  <c:v>36.075000000000003</c:v>
                </c:pt>
                <c:pt idx="495">
                  <c:v>36.204999999999998</c:v>
                </c:pt>
                <c:pt idx="496">
                  <c:v>36.72</c:v>
                </c:pt>
                <c:pt idx="497">
                  <c:v>36.72</c:v>
                </c:pt>
                <c:pt idx="498">
                  <c:v>36.25</c:v>
                </c:pt>
                <c:pt idx="499">
                  <c:v>35.869999999999997</c:v>
                </c:pt>
                <c:pt idx="500">
                  <c:v>35.884999999999998</c:v>
                </c:pt>
                <c:pt idx="501">
                  <c:v>35.834000000000003</c:v>
                </c:pt>
                <c:pt idx="502">
                  <c:v>34.19</c:v>
                </c:pt>
                <c:pt idx="503">
                  <c:v>34.645000000000003</c:v>
                </c:pt>
                <c:pt idx="504">
                  <c:v>34.7605</c:v>
                </c:pt>
                <c:pt idx="505">
                  <c:v>35.102499999999999</c:v>
                </c:pt>
                <c:pt idx="506">
                  <c:v>35.068600000000004</c:v>
                </c:pt>
                <c:pt idx="507">
                  <c:v>35.215000000000003</c:v>
                </c:pt>
                <c:pt idx="508">
                  <c:v>35.317500000000003</c:v>
                </c:pt>
                <c:pt idx="509">
                  <c:v>35.744999999999997</c:v>
                </c:pt>
                <c:pt idx="510">
                  <c:v>35.827500000000001</c:v>
                </c:pt>
                <c:pt idx="511">
                  <c:v>35.869999999999997</c:v>
                </c:pt>
                <c:pt idx="512">
                  <c:v>42.45</c:v>
                </c:pt>
                <c:pt idx="513">
                  <c:v>43</c:v>
                </c:pt>
                <c:pt idx="514">
                  <c:v>45.362499999999997</c:v>
                </c:pt>
                <c:pt idx="515">
                  <c:v>48.922499999999999</c:v>
                </c:pt>
                <c:pt idx="516">
                  <c:v>46.015000000000001</c:v>
                </c:pt>
                <c:pt idx="517">
                  <c:v>40.479999999999997</c:v>
                </c:pt>
                <c:pt idx="518">
                  <c:v>39.9</c:v>
                </c:pt>
                <c:pt idx="519">
                  <c:v>40.98</c:v>
                </c:pt>
                <c:pt idx="520">
                  <c:v>37.733499999999999</c:v>
                </c:pt>
                <c:pt idx="521">
                  <c:v>33.74</c:v>
                </c:pt>
                <c:pt idx="522">
                  <c:v>30.495000000000001</c:v>
                </c:pt>
                <c:pt idx="523">
                  <c:v>30.587499999999999</c:v>
                </c:pt>
                <c:pt idx="524">
                  <c:v>31.368500000000001</c:v>
                </c:pt>
                <c:pt idx="525">
                  <c:v>34.19</c:v>
                </c:pt>
                <c:pt idx="526">
                  <c:v>34.019500000000001</c:v>
                </c:pt>
                <c:pt idx="527">
                  <c:v>33.950000000000003</c:v>
                </c:pt>
                <c:pt idx="528">
                  <c:v>33.85</c:v>
                </c:pt>
                <c:pt idx="529">
                  <c:v>33.320500000000003</c:v>
                </c:pt>
                <c:pt idx="530">
                  <c:v>33</c:v>
                </c:pt>
                <c:pt idx="531">
                  <c:v>32.999000000000002</c:v>
                </c:pt>
                <c:pt idx="532">
                  <c:v>32.844999999999999</c:v>
                </c:pt>
                <c:pt idx="533">
                  <c:v>32.844999999999999</c:v>
                </c:pt>
                <c:pt idx="534">
                  <c:v>20.596</c:v>
                </c:pt>
                <c:pt idx="535">
                  <c:v>21.14</c:v>
                </c:pt>
                <c:pt idx="536">
                  <c:v>21.334499999999998</c:v>
                </c:pt>
                <c:pt idx="537">
                  <c:v>22.09</c:v>
                </c:pt>
                <c:pt idx="538">
                  <c:v>22.111999999999998</c:v>
                </c:pt>
                <c:pt idx="539">
                  <c:v>25.645</c:v>
                </c:pt>
                <c:pt idx="540">
                  <c:v>25.824999999999999</c:v>
                </c:pt>
                <c:pt idx="541">
                  <c:v>26.22</c:v>
                </c:pt>
                <c:pt idx="542">
                  <c:v>26.81</c:v>
                </c:pt>
                <c:pt idx="543">
                  <c:v>26.775500000000001</c:v>
                </c:pt>
                <c:pt idx="544">
                  <c:v>24.504999999999999</c:v>
                </c:pt>
                <c:pt idx="545">
                  <c:v>22.997499999999999</c:v>
                </c:pt>
                <c:pt idx="546">
                  <c:v>23.714500000000001</c:v>
                </c:pt>
                <c:pt idx="547">
                  <c:v>25.35</c:v>
                </c:pt>
                <c:pt idx="548">
                  <c:v>25.58</c:v>
                </c:pt>
                <c:pt idx="549">
                  <c:v>23.8124</c:v>
                </c:pt>
                <c:pt idx="550">
                  <c:v>25.24</c:v>
                </c:pt>
                <c:pt idx="551">
                  <c:v>24.567499999999999</c:v>
                </c:pt>
                <c:pt idx="552">
                  <c:v>24.57</c:v>
                </c:pt>
                <c:pt idx="553">
                  <c:v>24.875499999999999</c:v>
                </c:pt>
                <c:pt idx="554">
                  <c:v>24.856000000000002</c:v>
                </c:pt>
                <c:pt idx="555">
                  <c:v>24.815000000000001</c:v>
                </c:pt>
                <c:pt idx="556">
                  <c:v>23.4572</c:v>
                </c:pt>
                <c:pt idx="557">
                  <c:v>23.805</c:v>
                </c:pt>
                <c:pt idx="558">
                  <c:v>23.9025</c:v>
                </c:pt>
                <c:pt idx="559">
                  <c:v>25.96</c:v>
                </c:pt>
                <c:pt idx="560">
                  <c:v>26.132000000000001</c:v>
                </c:pt>
                <c:pt idx="561">
                  <c:v>28.9465</c:v>
                </c:pt>
                <c:pt idx="562">
                  <c:v>27.51</c:v>
                </c:pt>
                <c:pt idx="563">
                  <c:v>27.252500000000001</c:v>
                </c:pt>
                <c:pt idx="564">
                  <c:v>28.931999999999999</c:v>
                </c:pt>
                <c:pt idx="565">
                  <c:v>38.505000000000003</c:v>
                </c:pt>
                <c:pt idx="566">
                  <c:v>39.070500000000003</c:v>
                </c:pt>
                <c:pt idx="567">
                  <c:v>38.65</c:v>
                </c:pt>
                <c:pt idx="568">
                  <c:v>51.765000000000001</c:v>
                </c:pt>
                <c:pt idx="569">
                  <c:v>34.049199999999999</c:v>
                </c:pt>
                <c:pt idx="570">
                  <c:v>41.32</c:v>
                </c:pt>
                <c:pt idx="571">
                  <c:v>37.954500000000003</c:v>
                </c:pt>
                <c:pt idx="572">
                  <c:v>37.540199999999999</c:v>
                </c:pt>
                <c:pt idx="573">
                  <c:v>39.0289</c:v>
                </c:pt>
                <c:pt idx="574">
                  <c:v>37.2455</c:v>
                </c:pt>
                <c:pt idx="575">
                  <c:v>37.772100000000002</c:v>
                </c:pt>
                <c:pt idx="576">
                  <c:v>35.555</c:v>
                </c:pt>
                <c:pt idx="577">
                  <c:v>33.832500000000003</c:v>
                </c:pt>
                <c:pt idx="578">
                  <c:v>34.3994</c:v>
                </c:pt>
                <c:pt idx="579">
                  <c:v>36.185499999999998</c:v>
                </c:pt>
                <c:pt idx="580">
                  <c:v>33.411000000000001</c:v>
                </c:pt>
                <c:pt idx="581">
                  <c:v>35.146999999999998</c:v>
                </c:pt>
                <c:pt idx="582">
                  <c:v>34.43</c:v>
                </c:pt>
                <c:pt idx="583">
                  <c:v>34.259</c:v>
                </c:pt>
                <c:pt idx="584">
                  <c:v>34.785600000000002</c:v>
                </c:pt>
                <c:pt idx="585">
                  <c:v>35.740200000000002</c:v>
                </c:pt>
                <c:pt idx="586">
                  <c:v>33.744999999999997</c:v>
                </c:pt>
                <c:pt idx="587">
                  <c:v>34.69</c:v>
                </c:pt>
                <c:pt idx="588">
                  <c:v>32.950000000000003</c:v>
                </c:pt>
                <c:pt idx="589">
                  <c:v>33.106900000000003</c:v>
                </c:pt>
                <c:pt idx="590">
                  <c:v>33.145800000000001</c:v>
                </c:pt>
                <c:pt idx="591">
                  <c:v>33.360500000000002</c:v>
                </c:pt>
                <c:pt idx="592">
                  <c:v>33.604999999999997</c:v>
                </c:pt>
                <c:pt idx="593">
                  <c:v>33.020000000000003</c:v>
                </c:pt>
                <c:pt idx="594">
                  <c:v>32.965000000000003</c:v>
                </c:pt>
                <c:pt idx="595">
                  <c:v>33.122500000000002</c:v>
                </c:pt>
                <c:pt idx="596">
                  <c:v>32.93</c:v>
                </c:pt>
                <c:pt idx="597">
                  <c:v>29.195</c:v>
                </c:pt>
                <c:pt idx="598">
                  <c:v>29.195</c:v>
                </c:pt>
                <c:pt idx="599">
                  <c:v>24.693000000000001</c:v>
                </c:pt>
                <c:pt idx="600">
                  <c:v>25.06</c:v>
                </c:pt>
                <c:pt idx="601">
                  <c:v>26.182200000000002</c:v>
                </c:pt>
                <c:pt idx="602">
                  <c:v>25.495000000000001</c:v>
                </c:pt>
                <c:pt idx="603">
                  <c:v>24.776</c:v>
                </c:pt>
                <c:pt idx="604">
                  <c:v>25.453099999999999</c:v>
                </c:pt>
                <c:pt idx="605">
                  <c:v>25.183499999999999</c:v>
                </c:pt>
                <c:pt idx="606">
                  <c:v>23.9163</c:v>
                </c:pt>
                <c:pt idx="607">
                  <c:v>24.53</c:v>
                </c:pt>
                <c:pt idx="608">
                  <c:v>23.597000000000001</c:v>
                </c:pt>
                <c:pt idx="609">
                  <c:v>22.693000000000001</c:v>
                </c:pt>
                <c:pt idx="610">
                  <c:v>23.035499999999999</c:v>
                </c:pt>
                <c:pt idx="611">
                  <c:v>24.145</c:v>
                </c:pt>
                <c:pt idx="612">
                  <c:v>24.03</c:v>
                </c:pt>
                <c:pt idx="613">
                  <c:v>23.855</c:v>
                </c:pt>
                <c:pt idx="614">
                  <c:v>23.052499999999998</c:v>
                </c:pt>
                <c:pt idx="615">
                  <c:v>23.172499999999999</c:v>
                </c:pt>
                <c:pt idx="616">
                  <c:v>23.323499999999999</c:v>
                </c:pt>
                <c:pt idx="617">
                  <c:v>23.433</c:v>
                </c:pt>
                <c:pt idx="618">
                  <c:v>23.433</c:v>
                </c:pt>
                <c:pt idx="619">
                  <c:v>24.197399999999998</c:v>
                </c:pt>
                <c:pt idx="620">
                  <c:v>20.667000000000002</c:v>
                </c:pt>
                <c:pt idx="621">
                  <c:v>22.214500000000001</c:v>
                </c:pt>
                <c:pt idx="622">
                  <c:v>21.824999999999999</c:v>
                </c:pt>
                <c:pt idx="623">
                  <c:v>22.6</c:v>
                </c:pt>
                <c:pt idx="624">
                  <c:v>22.07</c:v>
                </c:pt>
                <c:pt idx="625">
                  <c:v>22.247</c:v>
                </c:pt>
                <c:pt idx="626">
                  <c:v>22.86</c:v>
                </c:pt>
                <c:pt idx="627">
                  <c:v>23.5105</c:v>
                </c:pt>
                <c:pt idx="628">
                  <c:v>25.597000000000001</c:v>
                </c:pt>
                <c:pt idx="629">
                  <c:v>24.620999999999999</c:v>
                </c:pt>
                <c:pt idx="630">
                  <c:v>24.015000000000001</c:v>
                </c:pt>
                <c:pt idx="631">
                  <c:v>24.015000000000001</c:v>
                </c:pt>
                <c:pt idx="632">
                  <c:v>24.015000000000001</c:v>
                </c:pt>
                <c:pt idx="633">
                  <c:v>23.603999999999999</c:v>
                </c:pt>
                <c:pt idx="634">
                  <c:v>23.204999999999998</c:v>
                </c:pt>
                <c:pt idx="635">
                  <c:v>22.872499999999999</c:v>
                </c:pt>
                <c:pt idx="636">
                  <c:v>23.16</c:v>
                </c:pt>
                <c:pt idx="637">
                  <c:v>23.164999999999999</c:v>
                </c:pt>
                <c:pt idx="638">
                  <c:v>23.087</c:v>
                </c:pt>
                <c:pt idx="639">
                  <c:v>23.175000000000001</c:v>
                </c:pt>
                <c:pt idx="640">
                  <c:v>23.259499999999999</c:v>
                </c:pt>
                <c:pt idx="641">
                  <c:v>34.65</c:v>
                </c:pt>
                <c:pt idx="642">
                  <c:v>33.954999999999998</c:v>
                </c:pt>
                <c:pt idx="643">
                  <c:v>33.856999999999999</c:v>
                </c:pt>
                <c:pt idx="644">
                  <c:v>35.725000000000001</c:v>
                </c:pt>
                <c:pt idx="645">
                  <c:v>36.796500000000002</c:v>
                </c:pt>
                <c:pt idx="646">
                  <c:v>36.782499999999999</c:v>
                </c:pt>
                <c:pt idx="647">
                  <c:v>37.094999999999999</c:v>
                </c:pt>
                <c:pt idx="648">
                  <c:v>37.090000000000003</c:v>
                </c:pt>
                <c:pt idx="649">
                  <c:v>36.582999999999998</c:v>
                </c:pt>
                <c:pt idx="650">
                  <c:v>36.886000000000003</c:v>
                </c:pt>
                <c:pt idx="651">
                  <c:v>38.204500000000003</c:v>
                </c:pt>
                <c:pt idx="652">
                  <c:v>38.674999999999997</c:v>
                </c:pt>
                <c:pt idx="653">
                  <c:v>38.750500000000002</c:v>
                </c:pt>
                <c:pt idx="654">
                  <c:v>39.6325</c:v>
                </c:pt>
                <c:pt idx="655">
                  <c:v>38.61</c:v>
                </c:pt>
                <c:pt idx="656">
                  <c:v>39.57</c:v>
                </c:pt>
                <c:pt idx="657">
                  <c:v>39.384999999999998</c:v>
                </c:pt>
                <c:pt idx="658">
                  <c:v>38.840000000000003</c:v>
                </c:pt>
                <c:pt idx="659">
                  <c:v>39.018500000000003</c:v>
                </c:pt>
                <c:pt idx="660">
                  <c:v>39.204999999999998</c:v>
                </c:pt>
                <c:pt idx="661">
                  <c:v>39.215000000000003</c:v>
                </c:pt>
                <c:pt idx="662">
                  <c:v>39.081000000000003</c:v>
                </c:pt>
                <c:pt idx="663">
                  <c:v>36.594999999999999</c:v>
                </c:pt>
                <c:pt idx="664">
                  <c:v>37.484999999999999</c:v>
                </c:pt>
                <c:pt idx="665">
                  <c:v>38.17</c:v>
                </c:pt>
                <c:pt idx="666">
                  <c:v>38.094999999999999</c:v>
                </c:pt>
                <c:pt idx="667">
                  <c:v>38.99</c:v>
                </c:pt>
                <c:pt idx="668">
                  <c:v>39.39</c:v>
                </c:pt>
                <c:pt idx="669">
                  <c:v>40.21</c:v>
                </c:pt>
                <c:pt idx="670">
                  <c:v>43.13</c:v>
                </c:pt>
                <c:pt idx="671">
                  <c:v>44.0015</c:v>
                </c:pt>
                <c:pt idx="672">
                  <c:v>42.225000000000001</c:v>
                </c:pt>
                <c:pt idx="673">
                  <c:v>42.363999999999997</c:v>
                </c:pt>
              </c:numCache>
            </c:numRef>
          </c:val>
          <c:smooth val="0"/>
          <c:extLst>
            <c:ext xmlns:c16="http://schemas.microsoft.com/office/drawing/2014/chart" uri="{C3380CC4-5D6E-409C-BE32-E72D297353CC}">
              <c16:uniqueId val="{00000000-024A-4D4E-A308-3F576E8B5CF5}"/>
            </c:ext>
          </c:extLst>
        </c:ser>
        <c:ser>
          <c:idx val="1"/>
          <c:order val="1"/>
          <c:tx>
            <c:strRef>
              <c:f>Sheet1!$O$1</c:f>
              <c:strCache>
                <c:ptCount val="1"/>
                <c:pt idx="0">
                  <c:v>TTF</c:v>
                </c:pt>
              </c:strCache>
            </c:strRef>
          </c:tx>
          <c:spPr>
            <a:ln w="28575" cap="rnd">
              <a:solidFill>
                <a:schemeClr val="accent2"/>
              </a:solidFill>
              <a:round/>
            </a:ln>
            <a:effectLst/>
          </c:spPr>
          <c:marker>
            <c:symbol val="none"/>
          </c:marker>
          <c:cat>
            <c:numRef>
              <c:f>Sheet1!$M$2:$M$675</c:f>
              <c:numCache>
                <c:formatCode>m/d/yyyy</c:formatCode>
                <c:ptCount val="674"/>
                <c:pt idx="0">
                  <c:v>43832</c:v>
                </c:pt>
                <c:pt idx="1">
                  <c:v>43833</c:v>
                </c:pt>
                <c:pt idx="2">
                  <c:v>43836</c:v>
                </c:pt>
                <c:pt idx="3">
                  <c:v>43837</c:v>
                </c:pt>
                <c:pt idx="4">
                  <c:v>43838</c:v>
                </c:pt>
                <c:pt idx="5">
                  <c:v>43839</c:v>
                </c:pt>
                <c:pt idx="6">
                  <c:v>43840</c:v>
                </c:pt>
                <c:pt idx="7">
                  <c:v>43843</c:v>
                </c:pt>
                <c:pt idx="8">
                  <c:v>43844</c:v>
                </c:pt>
                <c:pt idx="9">
                  <c:v>43845</c:v>
                </c:pt>
                <c:pt idx="10">
                  <c:v>43846</c:v>
                </c:pt>
                <c:pt idx="11">
                  <c:v>43847</c:v>
                </c:pt>
                <c:pt idx="12">
                  <c:v>43850</c:v>
                </c:pt>
                <c:pt idx="13">
                  <c:v>43851</c:v>
                </c:pt>
                <c:pt idx="14">
                  <c:v>43852</c:v>
                </c:pt>
                <c:pt idx="15">
                  <c:v>43853</c:v>
                </c:pt>
                <c:pt idx="16">
                  <c:v>43854</c:v>
                </c:pt>
                <c:pt idx="17">
                  <c:v>43857</c:v>
                </c:pt>
                <c:pt idx="18">
                  <c:v>43858</c:v>
                </c:pt>
                <c:pt idx="19">
                  <c:v>43859</c:v>
                </c:pt>
                <c:pt idx="20">
                  <c:v>43860</c:v>
                </c:pt>
                <c:pt idx="21">
                  <c:v>43861</c:v>
                </c:pt>
                <c:pt idx="22">
                  <c:v>43864</c:v>
                </c:pt>
                <c:pt idx="23">
                  <c:v>43865</c:v>
                </c:pt>
                <c:pt idx="24">
                  <c:v>43866</c:v>
                </c:pt>
                <c:pt idx="25">
                  <c:v>43867</c:v>
                </c:pt>
                <c:pt idx="26">
                  <c:v>43868</c:v>
                </c:pt>
                <c:pt idx="27">
                  <c:v>43871</c:v>
                </c:pt>
                <c:pt idx="28">
                  <c:v>43872</c:v>
                </c:pt>
                <c:pt idx="29">
                  <c:v>43873</c:v>
                </c:pt>
                <c:pt idx="30">
                  <c:v>43874</c:v>
                </c:pt>
                <c:pt idx="31">
                  <c:v>43875</c:v>
                </c:pt>
                <c:pt idx="32">
                  <c:v>43878</c:v>
                </c:pt>
                <c:pt idx="33">
                  <c:v>43879</c:v>
                </c:pt>
                <c:pt idx="34">
                  <c:v>43880</c:v>
                </c:pt>
                <c:pt idx="35">
                  <c:v>43881</c:v>
                </c:pt>
                <c:pt idx="36">
                  <c:v>43882</c:v>
                </c:pt>
                <c:pt idx="37">
                  <c:v>43885</c:v>
                </c:pt>
                <c:pt idx="38">
                  <c:v>43886</c:v>
                </c:pt>
                <c:pt idx="39">
                  <c:v>43887</c:v>
                </c:pt>
                <c:pt idx="40">
                  <c:v>43888</c:v>
                </c:pt>
                <c:pt idx="41">
                  <c:v>43889</c:v>
                </c:pt>
                <c:pt idx="42">
                  <c:v>43892</c:v>
                </c:pt>
                <c:pt idx="43">
                  <c:v>43893</c:v>
                </c:pt>
                <c:pt idx="44">
                  <c:v>43894</c:v>
                </c:pt>
                <c:pt idx="45">
                  <c:v>43895</c:v>
                </c:pt>
                <c:pt idx="46">
                  <c:v>43896</c:v>
                </c:pt>
                <c:pt idx="47">
                  <c:v>43899</c:v>
                </c:pt>
                <c:pt idx="48">
                  <c:v>43900</c:v>
                </c:pt>
                <c:pt idx="49">
                  <c:v>43901</c:v>
                </c:pt>
                <c:pt idx="50">
                  <c:v>43902</c:v>
                </c:pt>
                <c:pt idx="51">
                  <c:v>43903</c:v>
                </c:pt>
                <c:pt idx="52">
                  <c:v>43906</c:v>
                </c:pt>
                <c:pt idx="53">
                  <c:v>43907</c:v>
                </c:pt>
                <c:pt idx="54">
                  <c:v>43908</c:v>
                </c:pt>
                <c:pt idx="55">
                  <c:v>43909</c:v>
                </c:pt>
                <c:pt idx="56">
                  <c:v>43910</c:v>
                </c:pt>
                <c:pt idx="57">
                  <c:v>43913</c:v>
                </c:pt>
                <c:pt idx="58">
                  <c:v>43914</c:v>
                </c:pt>
                <c:pt idx="59">
                  <c:v>43915</c:v>
                </c:pt>
                <c:pt idx="60">
                  <c:v>43916</c:v>
                </c:pt>
                <c:pt idx="61">
                  <c:v>43917</c:v>
                </c:pt>
                <c:pt idx="62">
                  <c:v>43920</c:v>
                </c:pt>
                <c:pt idx="63">
                  <c:v>43921</c:v>
                </c:pt>
                <c:pt idx="64">
                  <c:v>43922</c:v>
                </c:pt>
                <c:pt idx="65">
                  <c:v>43923</c:v>
                </c:pt>
                <c:pt idx="66">
                  <c:v>43924</c:v>
                </c:pt>
                <c:pt idx="67">
                  <c:v>43927</c:v>
                </c:pt>
                <c:pt idx="68">
                  <c:v>43928</c:v>
                </c:pt>
                <c:pt idx="69">
                  <c:v>43929</c:v>
                </c:pt>
                <c:pt idx="70">
                  <c:v>43930</c:v>
                </c:pt>
                <c:pt idx="71">
                  <c:v>43931</c:v>
                </c:pt>
                <c:pt idx="72">
                  <c:v>43934</c:v>
                </c:pt>
                <c:pt idx="73">
                  <c:v>43935</c:v>
                </c:pt>
                <c:pt idx="74">
                  <c:v>43936</c:v>
                </c:pt>
                <c:pt idx="75">
                  <c:v>43937</c:v>
                </c:pt>
                <c:pt idx="76">
                  <c:v>43938</c:v>
                </c:pt>
                <c:pt idx="77">
                  <c:v>43941</c:v>
                </c:pt>
                <c:pt idx="78">
                  <c:v>43942</c:v>
                </c:pt>
                <c:pt idx="79">
                  <c:v>43943</c:v>
                </c:pt>
                <c:pt idx="80">
                  <c:v>43944</c:v>
                </c:pt>
                <c:pt idx="81">
                  <c:v>43945</c:v>
                </c:pt>
                <c:pt idx="82">
                  <c:v>43948</c:v>
                </c:pt>
                <c:pt idx="83">
                  <c:v>43949</c:v>
                </c:pt>
                <c:pt idx="84">
                  <c:v>43950</c:v>
                </c:pt>
                <c:pt idx="85">
                  <c:v>43951</c:v>
                </c:pt>
                <c:pt idx="86">
                  <c:v>43952</c:v>
                </c:pt>
                <c:pt idx="87">
                  <c:v>43955</c:v>
                </c:pt>
                <c:pt idx="88">
                  <c:v>43956</c:v>
                </c:pt>
                <c:pt idx="89">
                  <c:v>43957</c:v>
                </c:pt>
                <c:pt idx="90">
                  <c:v>43958</c:v>
                </c:pt>
                <c:pt idx="91">
                  <c:v>43959</c:v>
                </c:pt>
                <c:pt idx="92">
                  <c:v>43962</c:v>
                </c:pt>
                <c:pt idx="93">
                  <c:v>43963</c:v>
                </c:pt>
                <c:pt idx="94">
                  <c:v>43964</c:v>
                </c:pt>
                <c:pt idx="95">
                  <c:v>43965</c:v>
                </c:pt>
                <c:pt idx="96">
                  <c:v>43966</c:v>
                </c:pt>
                <c:pt idx="97">
                  <c:v>43969</c:v>
                </c:pt>
                <c:pt idx="98">
                  <c:v>43970</c:v>
                </c:pt>
                <c:pt idx="99">
                  <c:v>43971</c:v>
                </c:pt>
                <c:pt idx="100">
                  <c:v>43972</c:v>
                </c:pt>
                <c:pt idx="101">
                  <c:v>43973</c:v>
                </c:pt>
                <c:pt idx="102">
                  <c:v>43976</c:v>
                </c:pt>
                <c:pt idx="103">
                  <c:v>43977</c:v>
                </c:pt>
                <c:pt idx="104">
                  <c:v>43978</c:v>
                </c:pt>
                <c:pt idx="105">
                  <c:v>43979</c:v>
                </c:pt>
                <c:pt idx="106">
                  <c:v>43980</c:v>
                </c:pt>
                <c:pt idx="107">
                  <c:v>43983</c:v>
                </c:pt>
                <c:pt idx="108">
                  <c:v>43984</c:v>
                </c:pt>
                <c:pt idx="109">
                  <c:v>43985</c:v>
                </c:pt>
                <c:pt idx="110">
                  <c:v>43986</c:v>
                </c:pt>
                <c:pt idx="111">
                  <c:v>43987</c:v>
                </c:pt>
                <c:pt idx="112">
                  <c:v>43990</c:v>
                </c:pt>
                <c:pt idx="113">
                  <c:v>43991</c:v>
                </c:pt>
                <c:pt idx="114">
                  <c:v>43992</c:v>
                </c:pt>
                <c:pt idx="115">
                  <c:v>43993</c:v>
                </c:pt>
                <c:pt idx="116">
                  <c:v>43994</c:v>
                </c:pt>
                <c:pt idx="117">
                  <c:v>43997</c:v>
                </c:pt>
                <c:pt idx="118">
                  <c:v>43998</c:v>
                </c:pt>
                <c:pt idx="119">
                  <c:v>43999</c:v>
                </c:pt>
                <c:pt idx="120">
                  <c:v>44000</c:v>
                </c:pt>
                <c:pt idx="121">
                  <c:v>44001</c:v>
                </c:pt>
                <c:pt idx="122">
                  <c:v>44004</c:v>
                </c:pt>
                <c:pt idx="123">
                  <c:v>44005</c:v>
                </c:pt>
                <c:pt idx="124">
                  <c:v>44006</c:v>
                </c:pt>
                <c:pt idx="125">
                  <c:v>44007</c:v>
                </c:pt>
                <c:pt idx="126">
                  <c:v>44008</c:v>
                </c:pt>
                <c:pt idx="127">
                  <c:v>44011</c:v>
                </c:pt>
                <c:pt idx="128">
                  <c:v>44012</c:v>
                </c:pt>
                <c:pt idx="129">
                  <c:v>44013</c:v>
                </c:pt>
                <c:pt idx="130">
                  <c:v>44014</c:v>
                </c:pt>
                <c:pt idx="131">
                  <c:v>44015</c:v>
                </c:pt>
                <c:pt idx="132">
                  <c:v>44018</c:v>
                </c:pt>
                <c:pt idx="133">
                  <c:v>44019</c:v>
                </c:pt>
                <c:pt idx="134">
                  <c:v>44020</c:v>
                </c:pt>
                <c:pt idx="135">
                  <c:v>44021</c:v>
                </c:pt>
                <c:pt idx="136">
                  <c:v>44022</c:v>
                </c:pt>
                <c:pt idx="137">
                  <c:v>44025</c:v>
                </c:pt>
                <c:pt idx="138">
                  <c:v>44026</c:v>
                </c:pt>
                <c:pt idx="139">
                  <c:v>44027</c:v>
                </c:pt>
                <c:pt idx="140">
                  <c:v>44028</c:v>
                </c:pt>
                <c:pt idx="141">
                  <c:v>44029</c:v>
                </c:pt>
                <c:pt idx="142">
                  <c:v>44032</c:v>
                </c:pt>
                <c:pt idx="143">
                  <c:v>44033</c:v>
                </c:pt>
                <c:pt idx="144">
                  <c:v>44034</c:v>
                </c:pt>
                <c:pt idx="145">
                  <c:v>44035</c:v>
                </c:pt>
                <c:pt idx="146">
                  <c:v>44036</c:v>
                </c:pt>
                <c:pt idx="147">
                  <c:v>44039</c:v>
                </c:pt>
                <c:pt idx="148">
                  <c:v>44040</c:v>
                </c:pt>
                <c:pt idx="149">
                  <c:v>44041</c:v>
                </c:pt>
                <c:pt idx="150">
                  <c:v>44042</c:v>
                </c:pt>
                <c:pt idx="151">
                  <c:v>44043</c:v>
                </c:pt>
                <c:pt idx="152">
                  <c:v>44046</c:v>
                </c:pt>
                <c:pt idx="153">
                  <c:v>44047</c:v>
                </c:pt>
                <c:pt idx="154">
                  <c:v>44048</c:v>
                </c:pt>
                <c:pt idx="155">
                  <c:v>44049</c:v>
                </c:pt>
                <c:pt idx="156">
                  <c:v>44050</c:v>
                </c:pt>
                <c:pt idx="157">
                  <c:v>44053</c:v>
                </c:pt>
                <c:pt idx="158">
                  <c:v>44054</c:v>
                </c:pt>
                <c:pt idx="159">
                  <c:v>44055</c:v>
                </c:pt>
                <c:pt idx="160">
                  <c:v>44056</c:v>
                </c:pt>
                <c:pt idx="161">
                  <c:v>44057</c:v>
                </c:pt>
                <c:pt idx="162">
                  <c:v>44060</c:v>
                </c:pt>
                <c:pt idx="163">
                  <c:v>44061</c:v>
                </c:pt>
                <c:pt idx="164">
                  <c:v>44062</c:v>
                </c:pt>
                <c:pt idx="165">
                  <c:v>44063</c:v>
                </c:pt>
                <c:pt idx="166">
                  <c:v>44064</c:v>
                </c:pt>
                <c:pt idx="167">
                  <c:v>44067</c:v>
                </c:pt>
                <c:pt idx="168">
                  <c:v>44068</c:v>
                </c:pt>
                <c:pt idx="169">
                  <c:v>44069</c:v>
                </c:pt>
                <c:pt idx="170">
                  <c:v>44070</c:v>
                </c:pt>
                <c:pt idx="171">
                  <c:v>44071</c:v>
                </c:pt>
                <c:pt idx="172">
                  <c:v>44074</c:v>
                </c:pt>
                <c:pt idx="173">
                  <c:v>44075</c:v>
                </c:pt>
                <c:pt idx="174">
                  <c:v>44076</c:v>
                </c:pt>
                <c:pt idx="175">
                  <c:v>44077</c:v>
                </c:pt>
                <c:pt idx="176">
                  <c:v>44078</c:v>
                </c:pt>
                <c:pt idx="177">
                  <c:v>44081</c:v>
                </c:pt>
                <c:pt idx="178">
                  <c:v>44082</c:v>
                </c:pt>
                <c:pt idx="179">
                  <c:v>44083</c:v>
                </c:pt>
                <c:pt idx="180">
                  <c:v>44084</c:v>
                </c:pt>
                <c:pt idx="181">
                  <c:v>44085</c:v>
                </c:pt>
                <c:pt idx="182">
                  <c:v>44088</c:v>
                </c:pt>
                <c:pt idx="183">
                  <c:v>44089</c:v>
                </c:pt>
                <c:pt idx="184">
                  <c:v>44090</c:v>
                </c:pt>
                <c:pt idx="185">
                  <c:v>44091</c:v>
                </c:pt>
                <c:pt idx="186">
                  <c:v>44092</c:v>
                </c:pt>
                <c:pt idx="187">
                  <c:v>44095</c:v>
                </c:pt>
                <c:pt idx="188">
                  <c:v>44096</c:v>
                </c:pt>
                <c:pt idx="189">
                  <c:v>44097</c:v>
                </c:pt>
                <c:pt idx="190">
                  <c:v>44098</c:v>
                </c:pt>
                <c:pt idx="191">
                  <c:v>44099</c:v>
                </c:pt>
                <c:pt idx="192">
                  <c:v>44102</c:v>
                </c:pt>
                <c:pt idx="193">
                  <c:v>44103</c:v>
                </c:pt>
                <c:pt idx="194">
                  <c:v>44104</c:v>
                </c:pt>
                <c:pt idx="195">
                  <c:v>44105</c:v>
                </c:pt>
                <c:pt idx="196">
                  <c:v>44106</c:v>
                </c:pt>
                <c:pt idx="197">
                  <c:v>44109</c:v>
                </c:pt>
                <c:pt idx="198">
                  <c:v>44110</c:v>
                </c:pt>
                <c:pt idx="199">
                  <c:v>44111</c:v>
                </c:pt>
                <c:pt idx="200">
                  <c:v>44112</c:v>
                </c:pt>
                <c:pt idx="201">
                  <c:v>44113</c:v>
                </c:pt>
                <c:pt idx="202">
                  <c:v>44116</c:v>
                </c:pt>
                <c:pt idx="203">
                  <c:v>44117</c:v>
                </c:pt>
                <c:pt idx="204">
                  <c:v>44118</c:v>
                </c:pt>
                <c:pt idx="205">
                  <c:v>44119</c:v>
                </c:pt>
                <c:pt idx="206">
                  <c:v>44120</c:v>
                </c:pt>
                <c:pt idx="207">
                  <c:v>44123</c:v>
                </c:pt>
                <c:pt idx="208">
                  <c:v>44124</c:v>
                </c:pt>
                <c:pt idx="209">
                  <c:v>44125</c:v>
                </c:pt>
                <c:pt idx="210">
                  <c:v>44126</c:v>
                </c:pt>
                <c:pt idx="211">
                  <c:v>44127</c:v>
                </c:pt>
                <c:pt idx="212">
                  <c:v>44130</c:v>
                </c:pt>
                <c:pt idx="213">
                  <c:v>44131</c:v>
                </c:pt>
                <c:pt idx="214">
                  <c:v>44132</c:v>
                </c:pt>
                <c:pt idx="215">
                  <c:v>44133</c:v>
                </c:pt>
                <c:pt idx="216">
                  <c:v>44134</c:v>
                </c:pt>
                <c:pt idx="217">
                  <c:v>44137</c:v>
                </c:pt>
                <c:pt idx="218">
                  <c:v>44138</c:v>
                </c:pt>
                <c:pt idx="219">
                  <c:v>44139</c:v>
                </c:pt>
                <c:pt idx="220">
                  <c:v>44140</c:v>
                </c:pt>
                <c:pt idx="221">
                  <c:v>44141</c:v>
                </c:pt>
                <c:pt idx="222">
                  <c:v>44144</c:v>
                </c:pt>
                <c:pt idx="223">
                  <c:v>44145</c:v>
                </c:pt>
                <c:pt idx="224">
                  <c:v>44146</c:v>
                </c:pt>
                <c:pt idx="225">
                  <c:v>44147</c:v>
                </c:pt>
                <c:pt idx="226">
                  <c:v>44148</c:v>
                </c:pt>
                <c:pt idx="227">
                  <c:v>44151</c:v>
                </c:pt>
                <c:pt idx="228">
                  <c:v>44152</c:v>
                </c:pt>
                <c:pt idx="229">
                  <c:v>44153</c:v>
                </c:pt>
                <c:pt idx="230">
                  <c:v>44154</c:v>
                </c:pt>
                <c:pt idx="231">
                  <c:v>44155</c:v>
                </c:pt>
                <c:pt idx="232">
                  <c:v>44158</c:v>
                </c:pt>
                <c:pt idx="233">
                  <c:v>44159</c:v>
                </c:pt>
                <c:pt idx="234">
                  <c:v>44160</c:v>
                </c:pt>
                <c:pt idx="235">
                  <c:v>44161</c:v>
                </c:pt>
                <c:pt idx="236">
                  <c:v>44162</c:v>
                </c:pt>
                <c:pt idx="237">
                  <c:v>44165</c:v>
                </c:pt>
                <c:pt idx="238">
                  <c:v>44166</c:v>
                </c:pt>
                <c:pt idx="239">
                  <c:v>44167</c:v>
                </c:pt>
                <c:pt idx="240">
                  <c:v>44168</c:v>
                </c:pt>
                <c:pt idx="241">
                  <c:v>44169</c:v>
                </c:pt>
                <c:pt idx="242">
                  <c:v>44172</c:v>
                </c:pt>
                <c:pt idx="243">
                  <c:v>44173</c:v>
                </c:pt>
                <c:pt idx="244">
                  <c:v>44174</c:v>
                </c:pt>
                <c:pt idx="245">
                  <c:v>44175</c:v>
                </c:pt>
                <c:pt idx="246">
                  <c:v>44176</c:v>
                </c:pt>
                <c:pt idx="247">
                  <c:v>44179</c:v>
                </c:pt>
                <c:pt idx="248">
                  <c:v>44180</c:v>
                </c:pt>
                <c:pt idx="249">
                  <c:v>44181</c:v>
                </c:pt>
                <c:pt idx="250">
                  <c:v>44182</c:v>
                </c:pt>
                <c:pt idx="251">
                  <c:v>44183</c:v>
                </c:pt>
                <c:pt idx="252">
                  <c:v>44186</c:v>
                </c:pt>
                <c:pt idx="253">
                  <c:v>44187</c:v>
                </c:pt>
                <c:pt idx="254">
                  <c:v>44188</c:v>
                </c:pt>
                <c:pt idx="255">
                  <c:v>44189</c:v>
                </c:pt>
                <c:pt idx="256">
                  <c:v>44190</c:v>
                </c:pt>
                <c:pt idx="257">
                  <c:v>44193</c:v>
                </c:pt>
                <c:pt idx="258">
                  <c:v>44194</c:v>
                </c:pt>
                <c:pt idx="259">
                  <c:v>44195</c:v>
                </c:pt>
                <c:pt idx="260">
                  <c:v>44196</c:v>
                </c:pt>
                <c:pt idx="261">
                  <c:v>44197</c:v>
                </c:pt>
                <c:pt idx="262">
                  <c:v>44200</c:v>
                </c:pt>
                <c:pt idx="263">
                  <c:v>44201</c:v>
                </c:pt>
                <c:pt idx="264">
                  <c:v>44202</c:v>
                </c:pt>
                <c:pt idx="265">
                  <c:v>44203</c:v>
                </c:pt>
                <c:pt idx="266">
                  <c:v>44204</c:v>
                </c:pt>
                <c:pt idx="267">
                  <c:v>44207</c:v>
                </c:pt>
                <c:pt idx="268">
                  <c:v>44208</c:v>
                </c:pt>
                <c:pt idx="269">
                  <c:v>44209</c:v>
                </c:pt>
                <c:pt idx="270">
                  <c:v>44210</c:v>
                </c:pt>
                <c:pt idx="271">
                  <c:v>44211</c:v>
                </c:pt>
                <c:pt idx="272">
                  <c:v>44214</c:v>
                </c:pt>
                <c:pt idx="273">
                  <c:v>44215</c:v>
                </c:pt>
                <c:pt idx="274">
                  <c:v>44216</c:v>
                </c:pt>
                <c:pt idx="275">
                  <c:v>44217</c:v>
                </c:pt>
                <c:pt idx="276">
                  <c:v>44218</c:v>
                </c:pt>
                <c:pt idx="277">
                  <c:v>44221</c:v>
                </c:pt>
                <c:pt idx="278">
                  <c:v>44222</c:v>
                </c:pt>
                <c:pt idx="279">
                  <c:v>44223</c:v>
                </c:pt>
                <c:pt idx="280">
                  <c:v>44224</c:v>
                </c:pt>
                <c:pt idx="281">
                  <c:v>44225</c:v>
                </c:pt>
                <c:pt idx="282">
                  <c:v>44228</c:v>
                </c:pt>
                <c:pt idx="283">
                  <c:v>44229</c:v>
                </c:pt>
                <c:pt idx="284">
                  <c:v>44230</c:v>
                </c:pt>
                <c:pt idx="285">
                  <c:v>44231</c:v>
                </c:pt>
                <c:pt idx="286">
                  <c:v>44232</c:v>
                </c:pt>
                <c:pt idx="287">
                  <c:v>44235</c:v>
                </c:pt>
                <c:pt idx="288">
                  <c:v>44236</c:v>
                </c:pt>
                <c:pt idx="289">
                  <c:v>44237</c:v>
                </c:pt>
                <c:pt idx="290">
                  <c:v>44238</c:v>
                </c:pt>
                <c:pt idx="291">
                  <c:v>44239</c:v>
                </c:pt>
                <c:pt idx="292">
                  <c:v>44242</c:v>
                </c:pt>
                <c:pt idx="293">
                  <c:v>44243</c:v>
                </c:pt>
                <c:pt idx="294">
                  <c:v>44244</c:v>
                </c:pt>
                <c:pt idx="295">
                  <c:v>44245</c:v>
                </c:pt>
                <c:pt idx="296">
                  <c:v>44246</c:v>
                </c:pt>
                <c:pt idx="297">
                  <c:v>44249</c:v>
                </c:pt>
                <c:pt idx="298">
                  <c:v>44250</c:v>
                </c:pt>
                <c:pt idx="299">
                  <c:v>44251</c:v>
                </c:pt>
                <c:pt idx="300">
                  <c:v>44252</c:v>
                </c:pt>
                <c:pt idx="301">
                  <c:v>44253</c:v>
                </c:pt>
                <c:pt idx="302">
                  <c:v>44256</c:v>
                </c:pt>
                <c:pt idx="303">
                  <c:v>44257</c:v>
                </c:pt>
                <c:pt idx="304">
                  <c:v>44258</c:v>
                </c:pt>
                <c:pt idx="305">
                  <c:v>44259</c:v>
                </c:pt>
                <c:pt idx="306">
                  <c:v>44260</c:v>
                </c:pt>
                <c:pt idx="307">
                  <c:v>44263</c:v>
                </c:pt>
                <c:pt idx="308">
                  <c:v>44264</c:v>
                </c:pt>
                <c:pt idx="309">
                  <c:v>44265</c:v>
                </c:pt>
                <c:pt idx="310">
                  <c:v>44266</c:v>
                </c:pt>
                <c:pt idx="311">
                  <c:v>44267</c:v>
                </c:pt>
                <c:pt idx="312">
                  <c:v>44270</c:v>
                </c:pt>
                <c:pt idx="313">
                  <c:v>44271</c:v>
                </c:pt>
                <c:pt idx="314">
                  <c:v>44272</c:v>
                </c:pt>
                <c:pt idx="315">
                  <c:v>44273</c:v>
                </c:pt>
                <c:pt idx="316">
                  <c:v>44274</c:v>
                </c:pt>
                <c:pt idx="317">
                  <c:v>44277</c:v>
                </c:pt>
                <c:pt idx="318">
                  <c:v>44278</c:v>
                </c:pt>
                <c:pt idx="319">
                  <c:v>44279</c:v>
                </c:pt>
                <c:pt idx="320">
                  <c:v>44280</c:v>
                </c:pt>
                <c:pt idx="321">
                  <c:v>44281</c:v>
                </c:pt>
                <c:pt idx="322">
                  <c:v>44284</c:v>
                </c:pt>
                <c:pt idx="323">
                  <c:v>44285</c:v>
                </c:pt>
                <c:pt idx="324">
                  <c:v>44286</c:v>
                </c:pt>
                <c:pt idx="325">
                  <c:v>44287</c:v>
                </c:pt>
                <c:pt idx="326">
                  <c:v>44288</c:v>
                </c:pt>
                <c:pt idx="327">
                  <c:v>44291</c:v>
                </c:pt>
                <c:pt idx="328">
                  <c:v>44292</c:v>
                </c:pt>
                <c:pt idx="329">
                  <c:v>44293</c:v>
                </c:pt>
                <c:pt idx="330">
                  <c:v>44294</c:v>
                </c:pt>
                <c:pt idx="331">
                  <c:v>44295</c:v>
                </c:pt>
                <c:pt idx="332">
                  <c:v>44298</c:v>
                </c:pt>
                <c:pt idx="333">
                  <c:v>44299</c:v>
                </c:pt>
                <c:pt idx="334">
                  <c:v>44300</c:v>
                </c:pt>
                <c:pt idx="335">
                  <c:v>44301</c:v>
                </c:pt>
                <c:pt idx="336">
                  <c:v>44302</c:v>
                </c:pt>
                <c:pt idx="337">
                  <c:v>44305</c:v>
                </c:pt>
                <c:pt idx="338">
                  <c:v>44306</c:v>
                </c:pt>
                <c:pt idx="339">
                  <c:v>44307</c:v>
                </c:pt>
                <c:pt idx="340">
                  <c:v>44308</c:v>
                </c:pt>
                <c:pt idx="341">
                  <c:v>44309</c:v>
                </c:pt>
                <c:pt idx="342">
                  <c:v>44312</c:v>
                </c:pt>
                <c:pt idx="343">
                  <c:v>44313</c:v>
                </c:pt>
                <c:pt idx="344">
                  <c:v>44314</c:v>
                </c:pt>
                <c:pt idx="345">
                  <c:v>44315</c:v>
                </c:pt>
                <c:pt idx="346">
                  <c:v>44316</c:v>
                </c:pt>
                <c:pt idx="347">
                  <c:v>44319</c:v>
                </c:pt>
                <c:pt idx="348">
                  <c:v>44320</c:v>
                </c:pt>
                <c:pt idx="349">
                  <c:v>44321</c:v>
                </c:pt>
                <c:pt idx="350">
                  <c:v>44322</c:v>
                </c:pt>
                <c:pt idx="351">
                  <c:v>44323</c:v>
                </c:pt>
                <c:pt idx="352">
                  <c:v>44326</c:v>
                </c:pt>
                <c:pt idx="353">
                  <c:v>44327</c:v>
                </c:pt>
                <c:pt idx="354">
                  <c:v>44328</c:v>
                </c:pt>
                <c:pt idx="355">
                  <c:v>44329</c:v>
                </c:pt>
                <c:pt idx="356">
                  <c:v>44330</c:v>
                </c:pt>
                <c:pt idx="357">
                  <c:v>44333</c:v>
                </c:pt>
                <c:pt idx="358">
                  <c:v>44334</c:v>
                </c:pt>
                <c:pt idx="359">
                  <c:v>44335</c:v>
                </c:pt>
                <c:pt idx="360">
                  <c:v>44336</c:v>
                </c:pt>
                <c:pt idx="361">
                  <c:v>44337</c:v>
                </c:pt>
                <c:pt idx="362">
                  <c:v>44340</c:v>
                </c:pt>
                <c:pt idx="363">
                  <c:v>44341</c:v>
                </c:pt>
                <c:pt idx="364">
                  <c:v>44342</c:v>
                </c:pt>
                <c:pt idx="365">
                  <c:v>44343</c:v>
                </c:pt>
                <c:pt idx="366">
                  <c:v>44344</c:v>
                </c:pt>
                <c:pt idx="367">
                  <c:v>44347</c:v>
                </c:pt>
                <c:pt idx="368">
                  <c:v>44348</c:v>
                </c:pt>
                <c:pt idx="369">
                  <c:v>44349</c:v>
                </c:pt>
                <c:pt idx="370">
                  <c:v>44350</c:v>
                </c:pt>
                <c:pt idx="371">
                  <c:v>44351</c:v>
                </c:pt>
                <c:pt idx="372">
                  <c:v>44354</c:v>
                </c:pt>
                <c:pt idx="373">
                  <c:v>44355</c:v>
                </c:pt>
                <c:pt idx="374">
                  <c:v>44356</c:v>
                </c:pt>
                <c:pt idx="375">
                  <c:v>44357</c:v>
                </c:pt>
                <c:pt idx="376">
                  <c:v>44358</c:v>
                </c:pt>
                <c:pt idx="377">
                  <c:v>44361</c:v>
                </c:pt>
                <c:pt idx="378">
                  <c:v>44362</c:v>
                </c:pt>
                <c:pt idx="379">
                  <c:v>44363</c:v>
                </c:pt>
                <c:pt idx="380">
                  <c:v>44364</c:v>
                </c:pt>
                <c:pt idx="381">
                  <c:v>44365</c:v>
                </c:pt>
                <c:pt idx="382">
                  <c:v>44368</c:v>
                </c:pt>
                <c:pt idx="383">
                  <c:v>44369</c:v>
                </c:pt>
                <c:pt idx="384">
                  <c:v>44370</c:v>
                </c:pt>
                <c:pt idx="385">
                  <c:v>44371</c:v>
                </c:pt>
                <c:pt idx="386">
                  <c:v>44372</c:v>
                </c:pt>
                <c:pt idx="387">
                  <c:v>44375</c:v>
                </c:pt>
                <c:pt idx="388">
                  <c:v>44376</c:v>
                </c:pt>
                <c:pt idx="389">
                  <c:v>44377</c:v>
                </c:pt>
                <c:pt idx="390">
                  <c:v>44378</c:v>
                </c:pt>
                <c:pt idx="391">
                  <c:v>44379</c:v>
                </c:pt>
                <c:pt idx="392">
                  <c:v>44382</c:v>
                </c:pt>
                <c:pt idx="393">
                  <c:v>44383</c:v>
                </c:pt>
                <c:pt idx="394">
                  <c:v>44384</c:v>
                </c:pt>
                <c:pt idx="395">
                  <c:v>44385</c:v>
                </c:pt>
                <c:pt idx="396">
                  <c:v>44386</c:v>
                </c:pt>
                <c:pt idx="397">
                  <c:v>44389</c:v>
                </c:pt>
                <c:pt idx="398">
                  <c:v>44390</c:v>
                </c:pt>
                <c:pt idx="399">
                  <c:v>44391</c:v>
                </c:pt>
                <c:pt idx="400">
                  <c:v>44392</c:v>
                </c:pt>
                <c:pt idx="401">
                  <c:v>44393</c:v>
                </c:pt>
                <c:pt idx="402">
                  <c:v>44396</c:v>
                </c:pt>
                <c:pt idx="403">
                  <c:v>44397</c:v>
                </c:pt>
                <c:pt idx="404">
                  <c:v>44398</c:v>
                </c:pt>
                <c:pt idx="405">
                  <c:v>44399</c:v>
                </c:pt>
                <c:pt idx="406">
                  <c:v>44400</c:v>
                </c:pt>
                <c:pt idx="407">
                  <c:v>44403</c:v>
                </c:pt>
                <c:pt idx="408">
                  <c:v>44404</c:v>
                </c:pt>
                <c:pt idx="409">
                  <c:v>44405</c:v>
                </c:pt>
                <c:pt idx="410">
                  <c:v>44406</c:v>
                </c:pt>
                <c:pt idx="411">
                  <c:v>44407</c:v>
                </c:pt>
                <c:pt idx="412">
                  <c:v>44410</c:v>
                </c:pt>
                <c:pt idx="413">
                  <c:v>44411</c:v>
                </c:pt>
                <c:pt idx="414">
                  <c:v>44412</c:v>
                </c:pt>
                <c:pt idx="415">
                  <c:v>44413</c:v>
                </c:pt>
                <c:pt idx="416">
                  <c:v>44414</c:v>
                </c:pt>
                <c:pt idx="417">
                  <c:v>44417</c:v>
                </c:pt>
                <c:pt idx="418">
                  <c:v>44418</c:v>
                </c:pt>
                <c:pt idx="419">
                  <c:v>44419</c:v>
                </c:pt>
                <c:pt idx="420">
                  <c:v>44420</c:v>
                </c:pt>
                <c:pt idx="421">
                  <c:v>44421</c:v>
                </c:pt>
                <c:pt idx="422">
                  <c:v>44424</c:v>
                </c:pt>
                <c:pt idx="423">
                  <c:v>44425</c:v>
                </c:pt>
                <c:pt idx="424">
                  <c:v>44426</c:v>
                </c:pt>
                <c:pt idx="425">
                  <c:v>44427</c:v>
                </c:pt>
                <c:pt idx="426">
                  <c:v>44428</c:v>
                </c:pt>
                <c:pt idx="427">
                  <c:v>44431</c:v>
                </c:pt>
                <c:pt idx="428">
                  <c:v>44432</c:v>
                </c:pt>
                <c:pt idx="429">
                  <c:v>44433</c:v>
                </c:pt>
                <c:pt idx="430">
                  <c:v>44434</c:v>
                </c:pt>
                <c:pt idx="431">
                  <c:v>44435</c:v>
                </c:pt>
                <c:pt idx="432">
                  <c:v>44438</c:v>
                </c:pt>
                <c:pt idx="433">
                  <c:v>44439</c:v>
                </c:pt>
                <c:pt idx="434">
                  <c:v>44440</c:v>
                </c:pt>
                <c:pt idx="435">
                  <c:v>44441</c:v>
                </c:pt>
                <c:pt idx="436">
                  <c:v>44442</c:v>
                </c:pt>
                <c:pt idx="437">
                  <c:v>44445</c:v>
                </c:pt>
                <c:pt idx="438">
                  <c:v>44446</c:v>
                </c:pt>
                <c:pt idx="439">
                  <c:v>44447</c:v>
                </c:pt>
                <c:pt idx="440">
                  <c:v>44448</c:v>
                </c:pt>
                <c:pt idx="441">
                  <c:v>44449</c:v>
                </c:pt>
                <c:pt idx="442">
                  <c:v>44452</c:v>
                </c:pt>
                <c:pt idx="443">
                  <c:v>44453</c:v>
                </c:pt>
                <c:pt idx="444">
                  <c:v>44454</c:v>
                </c:pt>
                <c:pt idx="445">
                  <c:v>44455</c:v>
                </c:pt>
                <c:pt idx="446">
                  <c:v>44456</c:v>
                </c:pt>
                <c:pt idx="447">
                  <c:v>44459</c:v>
                </c:pt>
                <c:pt idx="448">
                  <c:v>44460</c:v>
                </c:pt>
                <c:pt idx="449">
                  <c:v>44461</c:v>
                </c:pt>
                <c:pt idx="450">
                  <c:v>44462</c:v>
                </c:pt>
                <c:pt idx="451">
                  <c:v>44463</c:v>
                </c:pt>
                <c:pt idx="452">
                  <c:v>44466</c:v>
                </c:pt>
                <c:pt idx="453">
                  <c:v>44467</c:v>
                </c:pt>
                <c:pt idx="454">
                  <c:v>44468</c:v>
                </c:pt>
                <c:pt idx="455">
                  <c:v>44469</c:v>
                </c:pt>
                <c:pt idx="456">
                  <c:v>44470</c:v>
                </c:pt>
                <c:pt idx="457">
                  <c:v>44473</c:v>
                </c:pt>
                <c:pt idx="458">
                  <c:v>44474</c:v>
                </c:pt>
                <c:pt idx="459">
                  <c:v>44475</c:v>
                </c:pt>
                <c:pt idx="460">
                  <c:v>44476</c:v>
                </c:pt>
                <c:pt idx="461">
                  <c:v>44477</c:v>
                </c:pt>
                <c:pt idx="462">
                  <c:v>44480</c:v>
                </c:pt>
                <c:pt idx="463">
                  <c:v>44481</c:v>
                </c:pt>
                <c:pt idx="464">
                  <c:v>44482</c:v>
                </c:pt>
                <c:pt idx="465">
                  <c:v>44483</c:v>
                </c:pt>
                <c:pt idx="466">
                  <c:v>44484</c:v>
                </c:pt>
                <c:pt idx="467">
                  <c:v>44487</c:v>
                </c:pt>
                <c:pt idx="468">
                  <c:v>44488</c:v>
                </c:pt>
                <c:pt idx="469">
                  <c:v>44489</c:v>
                </c:pt>
                <c:pt idx="470">
                  <c:v>44490</c:v>
                </c:pt>
                <c:pt idx="471">
                  <c:v>44491</c:v>
                </c:pt>
                <c:pt idx="472">
                  <c:v>44494</c:v>
                </c:pt>
                <c:pt idx="473">
                  <c:v>44495</c:v>
                </c:pt>
                <c:pt idx="474">
                  <c:v>44496</c:v>
                </c:pt>
                <c:pt idx="475">
                  <c:v>44497</c:v>
                </c:pt>
                <c:pt idx="476">
                  <c:v>44498</c:v>
                </c:pt>
                <c:pt idx="477">
                  <c:v>44501</c:v>
                </c:pt>
                <c:pt idx="478">
                  <c:v>44502</c:v>
                </c:pt>
                <c:pt idx="479">
                  <c:v>44503</c:v>
                </c:pt>
                <c:pt idx="480">
                  <c:v>44504</c:v>
                </c:pt>
                <c:pt idx="481">
                  <c:v>44505</c:v>
                </c:pt>
                <c:pt idx="482">
                  <c:v>44508</c:v>
                </c:pt>
                <c:pt idx="483">
                  <c:v>44509</c:v>
                </c:pt>
                <c:pt idx="484">
                  <c:v>44510</c:v>
                </c:pt>
                <c:pt idx="485">
                  <c:v>44511</c:v>
                </c:pt>
                <c:pt idx="486">
                  <c:v>44512</c:v>
                </c:pt>
                <c:pt idx="487">
                  <c:v>44515</c:v>
                </c:pt>
                <c:pt idx="488">
                  <c:v>44516</c:v>
                </c:pt>
                <c:pt idx="489">
                  <c:v>44517</c:v>
                </c:pt>
                <c:pt idx="490">
                  <c:v>44518</c:v>
                </c:pt>
                <c:pt idx="491">
                  <c:v>44519</c:v>
                </c:pt>
                <c:pt idx="492">
                  <c:v>44522</c:v>
                </c:pt>
                <c:pt idx="493">
                  <c:v>44523</c:v>
                </c:pt>
                <c:pt idx="494">
                  <c:v>44524</c:v>
                </c:pt>
                <c:pt idx="495">
                  <c:v>44525</c:v>
                </c:pt>
                <c:pt idx="496">
                  <c:v>44526</c:v>
                </c:pt>
                <c:pt idx="497">
                  <c:v>44529</c:v>
                </c:pt>
                <c:pt idx="498">
                  <c:v>44530</c:v>
                </c:pt>
                <c:pt idx="499">
                  <c:v>44531</c:v>
                </c:pt>
                <c:pt idx="500">
                  <c:v>44532</c:v>
                </c:pt>
                <c:pt idx="501">
                  <c:v>44533</c:v>
                </c:pt>
                <c:pt idx="502">
                  <c:v>44536</c:v>
                </c:pt>
                <c:pt idx="503">
                  <c:v>44537</c:v>
                </c:pt>
                <c:pt idx="504">
                  <c:v>44538</c:v>
                </c:pt>
                <c:pt idx="505">
                  <c:v>44539</c:v>
                </c:pt>
                <c:pt idx="506">
                  <c:v>44540</c:v>
                </c:pt>
                <c:pt idx="507">
                  <c:v>44543</c:v>
                </c:pt>
                <c:pt idx="508">
                  <c:v>44544</c:v>
                </c:pt>
                <c:pt idx="509">
                  <c:v>44545</c:v>
                </c:pt>
                <c:pt idx="510">
                  <c:v>44546</c:v>
                </c:pt>
                <c:pt idx="511">
                  <c:v>44547</c:v>
                </c:pt>
                <c:pt idx="512">
                  <c:v>44550</c:v>
                </c:pt>
                <c:pt idx="513">
                  <c:v>44551</c:v>
                </c:pt>
                <c:pt idx="514">
                  <c:v>44552</c:v>
                </c:pt>
                <c:pt idx="515">
                  <c:v>44553</c:v>
                </c:pt>
                <c:pt idx="516">
                  <c:v>44554</c:v>
                </c:pt>
                <c:pt idx="517">
                  <c:v>44557</c:v>
                </c:pt>
                <c:pt idx="518">
                  <c:v>44558</c:v>
                </c:pt>
                <c:pt idx="519">
                  <c:v>44559</c:v>
                </c:pt>
                <c:pt idx="520">
                  <c:v>44560</c:v>
                </c:pt>
                <c:pt idx="521">
                  <c:v>44561</c:v>
                </c:pt>
                <c:pt idx="522">
                  <c:v>44564</c:v>
                </c:pt>
                <c:pt idx="523">
                  <c:v>44565</c:v>
                </c:pt>
                <c:pt idx="524">
                  <c:v>44566</c:v>
                </c:pt>
                <c:pt idx="525">
                  <c:v>44567</c:v>
                </c:pt>
                <c:pt idx="526">
                  <c:v>44568</c:v>
                </c:pt>
                <c:pt idx="527">
                  <c:v>44571</c:v>
                </c:pt>
                <c:pt idx="528">
                  <c:v>44572</c:v>
                </c:pt>
                <c:pt idx="529">
                  <c:v>44573</c:v>
                </c:pt>
                <c:pt idx="530">
                  <c:v>44574</c:v>
                </c:pt>
                <c:pt idx="531">
                  <c:v>44575</c:v>
                </c:pt>
                <c:pt idx="532">
                  <c:v>44578</c:v>
                </c:pt>
                <c:pt idx="533">
                  <c:v>44579</c:v>
                </c:pt>
                <c:pt idx="534">
                  <c:v>44580</c:v>
                </c:pt>
                <c:pt idx="535">
                  <c:v>44581</c:v>
                </c:pt>
                <c:pt idx="536">
                  <c:v>44582</c:v>
                </c:pt>
                <c:pt idx="537">
                  <c:v>44585</c:v>
                </c:pt>
                <c:pt idx="538">
                  <c:v>44586</c:v>
                </c:pt>
                <c:pt idx="539">
                  <c:v>44587</c:v>
                </c:pt>
                <c:pt idx="540">
                  <c:v>44588</c:v>
                </c:pt>
                <c:pt idx="541">
                  <c:v>44589</c:v>
                </c:pt>
                <c:pt idx="542">
                  <c:v>44592</c:v>
                </c:pt>
                <c:pt idx="543">
                  <c:v>44593</c:v>
                </c:pt>
                <c:pt idx="544">
                  <c:v>44594</c:v>
                </c:pt>
                <c:pt idx="545">
                  <c:v>44595</c:v>
                </c:pt>
                <c:pt idx="546">
                  <c:v>44596</c:v>
                </c:pt>
                <c:pt idx="547">
                  <c:v>44599</c:v>
                </c:pt>
                <c:pt idx="548">
                  <c:v>44600</c:v>
                </c:pt>
                <c:pt idx="549">
                  <c:v>44601</c:v>
                </c:pt>
                <c:pt idx="550">
                  <c:v>44602</c:v>
                </c:pt>
                <c:pt idx="551">
                  <c:v>44603</c:v>
                </c:pt>
                <c:pt idx="552">
                  <c:v>44606</c:v>
                </c:pt>
                <c:pt idx="553">
                  <c:v>44607</c:v>
                </c:pt>
                <c:pt idx="554">
                  <c:v>44608</c:v>
                </c:pt>
                <c:pt idx="555">
                  <c:v>44609</c:v>
                </c:pt>
                <c:pt idx="556">
                  <c:v>44610</c:v>
                </c:pt>
                <c:pt idx="557">
                  <c:v>44613</c:v>
                </c:pt>
                <c:pt idx="558">
                  <c:v>44614</c:v>
                </c:pt>
                <c:pt idx="559">
                  <c:v>44615</c:v>
                </c:pt>
                <c:pt idx="560">
                  <c:v>44616</c:v>
                </c:pt>
                <c:pt idx="561">
                  <c:v>44617</c:v>
                </c:pt>
                <c:pt idx="562">
                  <c:v>44620</c:v>
                </c:pt>
                <c:pt idx="563">
                  <c:v>44621</c:v>
                </c:pt>
                <c:pt idx="564">
                  <c:v>44622</c:v>
                </c:pt>
                <c:pt idx="565">
                  <c:v>44623</c:v>
                </c:pt>
                <c:pt idx="566">
                  <c:v>44624</c:v>
                </c:pt>
                <c:pt idx="567">
                  <c:v>44627</c:v>
                </c:pt>
                <c:pt idx="568">
                  <c:v>44628</c:v>
                </c:pt>
                <c:pt idx="569">
                  <c:v>44629</c:v>
                </c:pt>
                <c:pt idx="570">
                  <c:v>44630</c:v>
                </c:pt>
                <c:pt idx="571">
                  <c:v>44631</c:v>
                </c:pt>
                <c:pt idx="572">
                  <c:v>44634</c:v>
                </c:pt>
                <c:pt idx="573">
                  <c:v>44635</c:v>
                </c:pt>
                <c:pt idx="574">
                  <c:v>44636</c:v>
                </c:pt>
                <c:pt idx="575">
                  <c:v>44637</c:v>
                </c:pt>
                <c:pt idx="576">
                  <c:v>44638</c:v>
                </c:pt>
                <c:pt idx="577">
                  <c:v>44641</c:v>
                </c:pt>
                <c:pt idx="578">
                  <c:v>44642</c:v>
                </c:pt>
                <c:pt idx="579">
                  <c:v>44643</c:v>
                </c:pt>
                <c:pt idx="580">
                  <c:v>44644</c:v>
                </c:pt>
                <c:pt idx="581">
                  <c:v>44645</c:v>
                </c:pt>
                <c:pt idx="582">
                  <c:v>44648</c:v>
                </c:pt>
                <c:pt idx="583">
                  <c:v>44649</c:v>
                </c:pt>
                <c:pt idx="584">
                  <c:v>44650</c:v>
                </c:pt>
                <c:pt idx="585">
                  <c:v>44651</c:v>
                </c:pt>
                <c:pt idx="586">
                  <c:v>44652</c:v>
                </c:pt>
                <c:pt idx="587">
                  <c:v>44655</c:v>
                </c:pt>
                <c:pt idx="588">
                  <c:v>44656</c:v>
                </c:pt>
                <c:pt idx="589">
                  <c:v>44657</c:v>
                </c:pt>
                <c:pt idx="590">
                  <c:v>44658</c:v>
                </c:pt>
                <c:pt idx="591">
                  <c:v>44659</c:v>
                </c:pt>
                <c:pt idx="592">
                  <c:v>44662</c:v>
                </c:pt>
                <c:pt idx="593">
                  <c:v>44663</c:v>
                </c:pt>
                <c:pt idx="594">
                  <c:v>44664</c:v>
                </c:pt>
                <c:pt idx="595">
                  <c:v>44665</c:v>
                </c:pt>
                <c:pt idx="596">
                  <c:v>44666</c:v>
                </c:pt>
                <c:pt idx="597">
                  <c:v>44669</c:v>
                </c:pt>
                <c:pt idx="598">
                  <c:v>44670</c:v>
                </c:pt>
                <c:pt idx="599">
                  <c:v>44671</c:v>
                </c:pt>
                <c:pt idx="600">
                  <c:v>44672</c:v>
                </c:pt>
                <c:pt idx="601">
                  <c:v>44673</c:v>
                </c:pt>
                <c:pt idx="602">
                  <c:v>44676</c:v>
                </c:pt>
                <c:pt idx="603">
                  <c:v>44677</c:v>
                </c:pt>
                <c:pt idx="604">
                  <c:v>44678</c:v>
                </c:pt>
                <c:pt idx="605">
                  <c:v>44679</c:v>
                </c:pt>
                <c:pt idx="606">
                  <c:v>44680</c:v>
                </c:pt>
                <c:pt idx="607">
                  <c:v>44683</c:v>
                </c:pt>
                <c:pt idx="608">
                  <c:v>44684</c:v>
                </c:pt>
                <c:pt idx="609">
                  <c:v>44685</c:v>
                </c:pt>
                <c:pt idx="610">
                  <c:v>44686</c:v>
                </c:pt>
                <c:pt idx="611">
                  <c:v>44687</c:v>
                </c:pt>
                <c:pt idx="612">
                  <c:v>44690</c:v>
                </c:pt>
                <c:pt idx="613">
                  <c:v>44691</c:v>
                </c:pt>
                <c:pt idx="614">
                  <c:v>44692</c:v>
                </c:pt>
                <c:pt idx="615">
                  <c:v>44693</c:v>
                </c:pt>
                <c:pt idx="616">
                  <c:v>44694</c:v>
                </c:pt>
                <c:pt idx="617">
                  <c:v>44697</c:v>
                </c:pt>
                <c:pt idx="618">
                  <c:v>44698</c:v>
                </c:pt>
                <c:pt idx="619">
                  <c:v>44699</c:v>
                </c:pt>
                <c:pt idx="620">
                  <c:v>44700</c:v>
                </c:pt>
                <c:pt idx="621">
                  <c:v>44701</c:v>
                </c:pt>
                <c:pt idx="622">
                  <c:v>44704</c:v>
                </c:pt>
                <c:pt idx="623">
                  <c:v>44705</c:v>
                </c:pt>
                <c:pt idx="624">
                  <c:v>44706</c:v>
                </c:pt>
                <c:pt idx="625">
                  <c:v>44707</c:v>
                </c:pt>
                <c:pt idx="626">
                  <c:v>44708</c:v>
                </c:pt>
                <c:pt idx="627">
                  <c:v>44711</c:v>
                </c:pt>
                <c:pt idx="628">
                  <c:v>44712</c:v>
                </c:pt>
                <c:pt idx="629">
                  <c:v>44713</c:v>
                </c:pt>
                <c:pt idx="630">
                  <c:v>44714</c:v>
                </c:pt>
                <c:pt idx="631">
                  <c:v>44715</c:v>
                </c:pt>
                <c:pt idx="632">
                  <c:v>44718</c:v>
                </c:pt>
                <c:pt idx="633">
                  <c:v>44719</c:v>
                </c:pt>
                <c:pt idx="634">
                  <c:v>44720</c:v>
                </c:pt>
                <c:pt idx="635">
                  <c:v>44721</c:v>
                </c:pt>
                <c:pt idx="636">
                  <c:v>44722</c:v>
                </c:pt>
                <c:pt idx="637">
                  <c:v>44725</c:v>
                </c:pt>
                <c:pt idx="638">
                  <c:v>44726</c:v>
                </c:pt>
                <c:pt idx="639">
                  <c:v>44727</c:v>
                </c:pt>
                <c:pt idx="640">
                  <c:v>44728</c:v>
                </c:pt>
                <c:pt idx="641">
                  <c:v>44729</c:v>
                </c:pt>
                <c:pt idx="642">
                  <c:v>44732</c:v>
                </c:pt>
                <c:pt idx="643">
                  <c:v>44733</c:v>
                </c:pt>
                <c:pt idx="644">
                  <c:v>44734</c:v>
                </c:pt>
                <c:pt idx="645">
                  <c:v>44735</c:v>
                </c:pt>
                <c:pt idx="646">
                  <c:v>44736</c:v>
                </c:pt>
                <c:pt idx="647">
                  <c:v>44739</c:v>
                </c:pt>
                <c:pt idx="648">
                  <c:v>44740</c:v>
                </c:pt>
                <c:pt idx="649">
                  <c:v>44741</c:v>
                </c:pt>
                <c:pt idx="650">
                  <c:v>44742</c:v>
                </c:pt>
                <c:pt idx="651">
                  <c:v>44743</c:v>
                </c:pt>
                <c:pt idx="652">
                  <c:v>44746</c:v>
                </c:pt>
                <c:pt idx="653">
                  <c:v>44747</c:v>
                </c:pt>
                <c:pt idx="654">
                  <c:v>44748</c:v>
                </c:pt>
                <c:pt idx="655">
                  <c:v>44749</c:v>
                </c:pt>
                <c:pt idx="656">
                  <c:v>44750</c:v>
                </c:pt>
                <c:pt idx="657">
                  <c:v>44753</c:v>
                </c:pt>
                <c:pt idx="658">
                  <c:v>44754</c:v>
                </c:pt>
                <c:pt idx="659">
                  <c:v>44755</c:v>
                </c:pt>
                <c:pt idx="660">
                  <c:v>44756</c:v>
                </c:pt>
                <c:pt idx="661">
                  <c:v>44757</c:v>
                </c:pt>
                <c:pt idx="662">
                  <c:v>44760</c:v>
                </c:pt>
                <c:pt idx="663">
                  <c:v>44761</c:v>
                </c:pt>
                <c:pt idx="664">
                  <c:v>44762</c:v>
                </c:pt>
                <c:pt idx="665">
                  <c:v>44763</c:v>
                </c:pt>
                <c:pt idx="666">
                  <c:v>44764</c:v>
                </c:pt>
                <c:pt idx="667">
                  <c:v>44767</c:v>
                </c:pt>
                <c:pt idx="668">
                  <c:v>44768</c:v>
                </c:pt>
                <c:pt idx="669">
                  <c:v>44769</c:v>
                </c:pt>
                <c:pt idx="670">
                  <c:v>44770</c:v>
                </c:pt>
                <c:pt idx="671">
                  <c:v>44771</c:v>
                </c:pt>
                <c:pt idx="672">
                  <c:v>44774</c:v>
                </c:pt>
                <c:pt idx="673">
                  <c:v>44775</c:v>
                </c:pt>
              </c:numCache>
            </c:numRef>
          </c:cat>
          <c:val>
            <c:numRef>
              <c:f>Sheet1!$O$2:$O$675</c:f>
              <c:numCache>
                <c:formatCode>_("$"* #,##0.00_);_("$"* \(#,##0.00\);_("$"* "-"??_);_(@_)</c:formatCode>
                <c:ptCount val="674"/>
                <c:pt idx="0">
                  <c:v>3.961934349355217</c:v>
                </c:pt>
                <c:pt idx="1">
                  <c:v>4.244254835873388</c:v>
                </c:pt>
                <c:pt idx="2">
                  <c:v>4.0200249120750291</c:v>
                </c:pt>
                <c:pt idx="3">
                  <c:v>3.9061650058616646</c:v>
                </c:pt>
                <c:pt idx="4">
                  <c:v>3.897490474794842</c:v>
                </c:pt>
                <c:pt idx="5">
                  <c:v>3.9059788980070342</c:v>
                </c:pt>
                <c:pt idx="6">
                  <c:v>3.9112543962485353</c:v>
                </c:pt>
                <c:pt idx="7">
                  <c:v>3.9403004103165293</c:v>
                </c:pt>
                <c:pt idx="8">
                  <c:v>3.6854161781946075</c:v>
                </c:pt>
                <c:pt idx="9">
                  <c:v>3.6845325322391562</c:v>
                </c:pt>
                <c:pt idx="10">
                  <c:v>3.639435814771395</c:v>
                </c:pt>
                <c:pt idx="11">
                  <c:v>3.5353311840562722</c:v>
                </c:pt>
                <c:pt idx="12">
                  <c:v>3.4712521981242674</c:v>
                </c:pt>
                <c:pt idx="13">
                  <c:v>3.4996644196951938</c:v>
                </c:pt>
                <c:pt idx="14">
                  <c:v>3.3812192262602583</c:v>
                </c:pt>
                <c:pt idx="15">
                  <c:v>3.3777366647127787</c:v>
                </c:pt>
                <c:pt idx="16">
                  <c:v>3.4008829132473624</c:v>
                </c:pt>
                <c:pt idx="17">
                  <c:v>3.4038763188745609</c:v>
                </c:pt>
                <c:pt idx="18">
                  <c:v>3.504944314185229</c:v>
                </c:pt>
                <c:pt idx="19">
                  <c:v>3.2510477725674085</c:v>
                </c:pt>
                <c:pt idx="20">
                  <c:v>3.2090445486518173</c:v>
                </c:pt>
                <c:pt idx="21">
                  <c:v>3.1780209554513483</c:v>
                </c:pt>
                <c:pt idx="22">
                  <c:v>2.9821805392731537</c:v>
                </c:pt>
                <c:pt idx="23">
                  <c:v>3.0587866354044548</c:v>
                </c:pt>
                <c:pt idx="24">
                  <c:v>2.9915216881594375</c:v>
                </c:pt>
                <c:pt idx="25">
                  <c:v>2.945323856975381</c:v>
                </c:pt>
                <c:pt idx="26">
                  <c:v>2.9193610785463071</c:v>
                </c:pt>
                <c:pt idx="27">
                  <c:v>2.7341456623681126</c:v>
                </c:pt>
                <c:pt idx="28">
                  <c:v>2.7274003516998828</c:v>
                </c:pt>
                <c:pt idx="29">
                  <c:v>2.8045486518171159</c:v>
                </c:pt>
                <c:pt idx="30">
                  <c:v>2.7801509378663543</c:v>
                </c:pt>
                <c:pt idx="31">
                  <c:v>2.8410741500586161</c:v>
                </c:pt>
                <c:pt idx="32">
                  <c:v>3.0170574443141849</c:v>
                </c:pt>
                <c:pt idx="33">
                  <c:v>2.9415474794841736</c:v>
                </c:pt>
                <c:pt idx="34">
                  <c:v>3.0495940797186405</c:v>
                </c:pt>
                <c:pt idx="35">
                  <c:v>3.0344665885111373</c:v>
                </c:pt>
                <c:pt idx="36">
                  <c:v>2.9565386869871046</c:v>
                </c:pt>
                <c:pt idx="37">
                  <c:v>2.8598317702227432</c:v>
                </c:pt>
                <c:pt idx="38">
                  <c:v>2.8544519343493553</c:v>
                </c:pt>
                <c:pt idx="39">
                  <c:v>2.9020252051582647</c:v>
                </c:pt>
                <c:pt idx="40">
                  <c:v>2.8373036342321227</c:v>
                </c:pt>
                <c:pt idx="41">
                  <c:v>2.9180767878077369</c:v>
                </c:pt>
                <c:pt idx="42">
                  <c:v>2.9531858147713956</c:v>
                </c:pt>
                <c:pt idx="43">
                  <c:v>2.9717167350527549</c:v>
                </c:pt>
                <c:pt idx="44">
                  <c:v>2.8721219226260262</c:v>
                </c:pt>
                <c:pt idx="45">
                  <c:v>2.9146380422039857</c:v>
                </c:pt>
                <c:pt idx="46">
                  <c:v>2.8772215709261428</c:v>
                </c:pt>
                <c:pt idx="47">
                  <c:v>2.8859906213364597</c:v>
                </c:pt>
                <c:pt idx="48">
                  <c:v>3.0054012309495897</c:v>
                </c:pt>
                <c:pt idx="49">
                  <c:v>3.0718347010551001</c:v>
                </c:pt>
                <c:pt idx="50">
                  <c:v>3.0322757913247367</c:v>
                </c:pt>
                <c:pt idx="51">
                  <c:v>2.9785770808909731</c:v>
                </c:pt>
                <c:pt idx="52">
                  <c:v>2.8301642731535761</c:v>
                </c:pt>
                <c:pt idx="53">
                  <c:v>2.7154081184056276</c:v>
                </c:pt>
                <c:pt idx="54">
                  <c:v>2.6135858733880419</c:v>
                </c:pt>
                <c:pt idx="55">
                  <c:v>2.676133645955451</c:v>
                </c:pt>
                <c:pt idx="56">
                  <c:v>2.584290738569754</c:v>
                </c:pt>
                <c:pt idx="57">
                  <c:v>2.4928833528722159</c:v>
                </c:pt>
                <c:pt idx="58">
                  <c:v>2.4978077373974208</c:v>
                </c:pt>
                <c:pt idx="59">
                  <c:v>2.4876787807737402</c:v>
                </c:pt>
                <c:pt idx="60">
                  <c:v>2.4249706916764358</c:v>
                </c:pt>
                <c:pt idx="61">
                  <c:v>2.3591361371629547</c:v>
                </c:pt>
                <c:pt idx="62">
                  <c:v>2.1775439624853461</c:v>
                </c:pt>
                <c:pt idx="63">
                  <c:v>2.2307708089097305</c:v>
                </c:pt>
                <c:pt idx="64">
                  <c:v>2.1770545134818291</c:v>
                </c:pt>
                <c:pt idx="65">
                  <c:v>2.1798739742086752</c:v>
                </c:pt>
                <c:pt idx="66">
                  <c:v>2.1747617233294259</c:v>
                </c:pt>
                <c:pt idx="67">
                  <c:v>2.2933543376318872</c:v>
                </c:pt>
                <c:pt idx="68">
                  <c:v>2.3526975381008204</c:v>
                </c:pt>
                <c:pt idx="69">
                  <c:v>2.3358065650644786</c:v>
                </c:pt>
                <c:pt idx="70">
                  <c:v>2.3224648300117234</c:v>
                </c:pt>
                <c:pt idx="71">
                  <c:v>2.3224648300117234</c:v>
                </c:pt>
                <c:pt idx="72">
                  <c:v>2.3224648300117234</c:v>
                </c:pt>
                <c:pt idx="73">
                  <c:v>2.20436694021102</c:v>
                </c:pt>
                <c:pt idx="74">
                  <c:v>2.1743259085580302</c:v>
                </c:pt>
                <c:pt idx="75">
                  <c:v>2.2477432590855804</c:v>
                </c:pt>
                <c:pt idx="76">
                  <c:v>2.215159730363423</c:v>
                </c:pt>
                <c:pt idx="77">
                  <c:v>2.1106406799531068</c:v>
                </c:pt>
                <c:pt idx="78">
                  <c:v>2.0271236811254396</c:v>
                </c:pt>
                <c:pt idx="79">
                  <c:v>1.9539765533411491</c:v>
                </c:pt>
                <c:pt idx="80">
                  <c:v>1.895134818288394</c:v>
                </c:pt>
                <c:pt idx="81">
                  <c:v>1.8397831184056272</c:v>
                </c:pt>
                <c:pt idx="82">
                  <c:v>1.9042790152403282</c:v>
                </c:pt>
                <c:pt idx="83">
                  <c:v>1.9534349355216885</c:v>
                </c:pt>
                <c:pt idx="84">
                  <c:v>1.8801494724501759</c:v>
                </c:pt>
                <c:pt idx="85">
                  <c:v>1.8718537514654161</c:v>
                </c:pt>
                <c:pt idx="86">
                  <c:v>1.8718537514654161</c:v>
                </c:pt>
                <c:pt idx="87">
                  <c:v>1.847668815943728</c:v>
                </c:pt>
                <c:pt idx="88">
                  <c:v>1.8061371629542791</c:v>
                </c:pt>
                <c:pt idx="89">
                  <c:v>1.8508426143024617</c:v>
                </c:pt>
                <c:pt idx="90">
                  <c:v>1.8305395662368111</c:v>
                </c:pt>
                <c:pt idx="91">
                  <c:v>1.8202658264947249</c:v>
                </c:pt>
                <c:pt idx="92">
                  <c:v>1.7974714243845253</c:v>
                </c:pt>
                <c:pt idx="93">
                  <c:v>1.6818851113716295</c:v>
                </c:pt>
                <c:pt idx="94">
                  <c:v>1.6423575615474797</c:v>
                </c:pt>
                <c:pt idx="95">
                  <c:v>1.6546343786635402</c:v>
                </c:pt>
                <c:pt idx="96">
                  <c:v>1.6569314185228605</c:v>
                </c:pt>
                <c:pt idx="97">
                  <c:v>1.5608276670574444</c:v>
                </c:pt>
                <c:pt idx="98">
                  <c:v>1.4790228604923799</c:v>
                </c:pt>
                <c:pt idx="99">
                  <c:v>1.4239888628370456</c:v>
                </c:pt>
                <c:pt idx="100">
                  <c:v>1.2596351113716293</c:v>
                </c:pt>
                <c:pt idx="101">
                  <c:v>1.2971295427901524</c:v>
                </c:pt>
                <c:pt idx="102">
                  <c:v>1.5171600234466591</c:v>
                </c:pt>
                <c:pt idx="103">
                  <c:v>1.3035492379835873</c:v>
                </c:pt>
                <c:pt idx="104">
                  <c:v>1.183822391559203</c:v>
                </c:pt>
                <c:pt idx="105">
                  <c:v>1.2336635404454863</c:v>
                </c:pt>
                <c:pt idx="106">
                  <c:v>1.1793999120750294</c:v>
                </c:pt>
                <c:pt idx="107">
                  <c:v>1.3952637749120751</c:v>
                </c:pt>
                <c:pt idx="108">
                  <c:v>1.6041324736225089</c:v>
                </c:pt>
                <c:pt idx="109">
                  <c:v>1.7547447245017584</c:v>
                </c:pt>
                <c:pt idx="110">
                  <c:v>1.7528707502930831</c:v>
                </c:pt>
                <c:pt idx="111">
                  <c:v>1.8367702227432592</c:v>
                </c:pt>
                <c:pt idx="112">
                  <c:v>1.7212426729191093</c:v>
                </c:pt>
                <c:pt idx="113">
                  <c:v>1.6285463071512309</c:v>
                </c:pt>
                <c:pt idx="114">
                  <c:v>1.6084276084407974</c:v>
                </c:pt>
                <c:pt idx="115">
                  <c:v>1.5398695779601408</c:v>
                </c:pt>
                <c:pt idx="116">
                  <c:v>1.7154513481828839</c:v>
                </c:pt>
                <c:pt idx="117">
                  <c:v>1.7654853458382185</c:v>
                </c:pt>
                <c:pt idx="118">
                  <c:v>1.700164126611958</c:v>
                </c:pt>
                <c:pt idx="119">
                  <c:v>1.7663493552168819</c:v>
                </c:pt>
                <c:pt idx="120">
                  <c:v>1.8061987104337631</c:v>
                </c:pt>
                <c:pt idx="121">
                  <c:v>1.8509876905041032</c:v>
                </c:pt>
                <c:pt idx="122">
                  <c:v>1.7987236225087928</c:v>
                </c:pt>
                <c:pt idx="123">
                  <c:v>1.9387983587338804</c:v>
                </c:pt>
                <c:pt idx="124">
                  <c:v>1.8630759085580306</c:v>
                </c:pt>
                <c:pt idx="125">
                  <c:v>1.7260990621336458</c:v>
                </c:pt>
                <c:pt idx="126">
                  <c:v>1.7262529308323564</c:v>
                </c:pt>
                <c:pt idx="127">
                  <c:v>1.9192453106682301</c:v>
                </c:pt>
                <c:pt idx="128">
                  <c:v>1.876723329425557</c:v>
                </c:pt>
                <c:pt idx="129">
                  <c:v>1.9207817995310668</c:v>
                </c:pt>
                <c:pt idx="130">
                  <c:v>1.951672772567409</c:v>
                </c:pt>
                <c:pt idx="131">
                  <c:v>1.9614771395076203</c:v>
                </c:pt>
                <c:pt idx="132">
                  <c:v>2.0135455744431416</c:v>
                </c:pt>
                <c:pt idx="133">
                  <c:v>2.0320955451348182</c:v>
                </c:pt>
                <c:pt idx="134">
                  <c:v>1.9674750879249707</c:v>
                </c:pt>
                <c:pt idx="135">
                  <c:v>1.8885507033997657</c:v>
                </c:pt>
                <c:pt idx="136">
                  <c:v>1.7950175849941381</c:v>
                </c:pt>
                <c:pt idx="137">
                  <c:v>1.6873036342321219</c:v>
                </c:pt>
                <c:pt idx="138">
                  <c:v>1.7240328253223915</c:v>
                </c:pt>
                <c:pt idx="139">
                  <c:v>1.7392262602579134</c:v>
                </c:pt>
                <c:pt idx="140">
                  <c:v>1.6849120750293083</c:v>
                </c:pt>
                <c:pt idx="141">
                  <c:v>1.708171160609613</c:v>
                </c:pt>
                <c:pt idx="142">
                  <c:v>1.5937280187573273</c:v>
                </c:pt>
                <c:pt idx="143">
                  <c:v>1.6216178194607269</c:v>
                </c:pt>
                <c:pt idx="144">
                  <c:v>1.6666632473622509</c:v>
                </c:pt>
                <c:pt idx="145">
                  <c:v>1.6992966002344667</c:v>
                </c:pt>
                <c:pt idx="146">
                  <c:v>1.6875920281359906</c:v>
                </c:pt>
                <c:pt idx="147">
                  <c:v>1.6532708089097303</c:v>
                </c:pt>
                <c:pt idx="148">
                  <c:v>1.7082971864009378</c:v>
                </c:pt>
                <c:pt idx="149">
                  <c:v>1.7971395076201644</c:v>
                </c:pt>
                <c:pt idx="150">
                  <c:v>1.7534393317702228</c:v>
                </c:pt>
                <c:pt idx="151">
                  <c:v>1.8295252051582649</c:v>
                </c:pt>
                <c:pt idx="152">
                  <c:v>2.4027297772567406</c:v>
                </c:pt>
                <c:pt idx="153">
                  <c:v>2.473371922626026</c:v>
                </c:pt>
                <c:pt idx="154">
                  <c:v>2.5311441969519342</c:v>
                </c:pt>
                <c:pt idx="155">
                  <c:v>2.7151406799531066</c:v>
                </c:pt>
                <c:pt idx="156">
                  <c:v>2.737748388042204</c:v>
                </c:pt>
                <c:pt idx="157">
                  <c:v>2.5973593200468934</c:v>
                </c:pt>
                <c:pt idx="158">
                  <c:v>2.578877491207503</c:v>
                </c:pt>
                <c:pt idx="159">
                  <c:v>2.4780246189917934</c:v>
                </c:pt>
                <c:pt idx="160">
                  <c:v>2.5899390386869876</c:v>
                </c:pt>
                <c:pt idx="161">
                  <c:v>2.8459671746776078</c:v>
                </c:pt>
                <c:pt idx="162">
                  <c:v>2.8179073856975378</c:v>
                </c:pt>
                <c:pt idx="163">
                  <c:v>3.0596790738569757</c:v>
                </c:pt>
                <c:pt idx="164">
                  <c:v>2.8935791324736226</c:v>
                </c:pt>
                <c:pt idx="165">
                  <c:v>2.798153575615475</c:v>
                </c:pt>
                <c:pt idx="166">
                  <c:v>2.6277022274325907</c:v>
                </c:pt>
                <c:pt idx="167">
                  <c:v>2.8537186400937866</c:v>
                </c:pt>
                <c:pt idx="168">
                  <c:v>3.087089683470106</c:v>
                </c:pt>
                <c:pt idx="169">
                  <c:v>3.2158045134818294</c:v>
                </c:pt>
                <c:pt idx="170">
                  <c:v>3.1183470105509965</c:v>
                </c:pt>
                <c:pt idx="171">
                  <c:v>3.4362412075029307</c:v>
                </c:pt>
                <c:pt idx="172">
                  <c:v>3.5419695193434939</c:v>
                </c:pt>
                <c:pt idx="173">
                  <c:v>3.9485556858147719</c:v>
                </c:pt>
                <c:pt idx="174">
                  <c:v>3.8462734466588513</c:v>
                </c:pt>
                <c:pt idx="175">
                  <c:v>4.0988745603751475</c:v>
                </c:pt>
                <c:pt idx="176">
                  <c:v>4.1460756154747944</c:v>
                </c:pt>
                <c:pt idx="177">
                  <c:v>3.8858950762016415</c:v>
                </c:pt>
                <c:pt idx="178">
                  <c:v>3.7626084407971865</c:v>
                </c:pt>
                <c:pt idx="179">
                  <c:v>3.7498393903868692</c:v>
                </c:pt>
                <c:pt idx="180">
                  <c:v>3.6324545720984762</c:v>
                </c:pt>
                <c:pt idx="181">
                  <c:v>3.6489290738569755</c:v>
                </c:pt>
                <c:pt idx="182">
                  <c:v>3.755943728018758</c:v>
                </c:pt>
                <c:pt idx="183">
                  <c:v>3.7950677022274331</c:v>
                </c:pt>
                <c:pt idx="184">
                  <c:v>3.9652168815943725</c:v>
                </c:pt>
                <c:pt idx="185">
                  <c:v>3.871781946072685</c:v>
                </c:pt>
                <c:pt idx="186">
                  <c:v>3.9732708089097302</c:v>
                </c:pt>
                <c:pt idx="187">
                  <c:v>3.9380411781946076</c:v>
                </c:pt>
                <c:pt idx="188">
                  <c:v>4.0404953106682306</c:v>
                </c:pt>
                <c:pt idx="189">
                  <c:v>4.0837338804220398</c:v>
                </c:pt>
                <c:pt idx="190">
                  <c:v>4.0024150058616641</c:v>
                </c:pt>
                <c:pt idx="191">
                  <c:v>3.9968779308323565</c:v>
                </c:pt>
                <c:pt idx="192">
                  <c:v>4.2225996483001174</c:v>
                </c:pt>
                <c:pt idx="193">
                  <c:v>4.1561781946072687</c:v>
                </c:pt>
                <c:pt idx="194">
                  <c:v>4.2253311840562722</c:v>
                </c:pt>
                <c:pt idx="195">
                  <c:v>4.610366940211021</c:v>
                </c:pt>
                <c:pt idx="196">
                  <c:v>4.4810609613130135</c:v>
                </c:pt>
                <c:pt idx="197">
                  <c:v>4.6448226846424374</c:v>
                </c:pt>
                <c:pt idx="198">
                  <c:v>4.5395310668229776</c:v>
                </c:pt>
                <c:pt idx="199">
                  <c:v>4.7576025791324739</c:v>
                </c:pt>
                <c:pt idx="200">
                  <c:v>4.8076802461899177</c:v>
                </c:pt>
                <c:pt idx="201">
                  <c:v>4.7934812426729199</c:v>
                </c:pt>
                <c:pt idx="202">
                  <c:v>4.7864808030480654</c:v>
                </c:pt>
                <c:pt idx="203">
                  <c:v>4.6560565650644792</c:v>
                </c:pt>
                <c:pt idx="204">
                  <c:v>4.828184349355217</c:v>
                </c:pt>
                <c:pt idx="205">
                  <c:v>4.8726143024618995</c:v>
                </c:pt>
                <c:pt idx="206">
                  <c:v>4.9798065650644778</c:v>
                </c:pt>
                <c:pt idx="207">
                  <c:v>5.118756154747949</c:v>
                </c:pt>
                <c:pt idx="208">
                  <c:v>5.1608643024618992</c:v>
                </c:pt>
                <c:pt idx="209">
                  <c:v>5.1622464830011712</c:v>
                </c:pt>
                <c:pt idx="210">
                  <c:v>5.3132508792497068</c:v>
                </c:pt>
                <c:pt idx="211">
                  <c:v>5.3460375146541619</c:v>
                </c:pt>
                <c:pt idx="212">
                  <c:v>5.0742848769050406</c:v>
                </c:pt>
                <c:pt idx="213">
                  <c:v>5.1339566236811258</c:v>
                </c:pt>
                <c:pt idx="214">
                  <c:v>4.965886576787808</c:v>
                </c:pt>
                <c:pt idx="215">
                  <c:v>4.875571512309496</c:v>
                </c:pt>
                <c:pt idx="216">
                  <c:v>4.7789566236811263</c:v>
                </c:pt>
                <c:pt idx="217">
                  <c:v>4.6639059202813593</c:v>
                </c:pt>
                <c:pt idx="218">
                  <c:v>4.7313218053927306</c:v>
                </c:pt>
                <c:pt idx="219">
                  <c:v>4.8285550996483</c:v>
                </c:pt>
                <c:pt idx="220">
                  <c:v>4.9390533411488873</c:v>
                </c:pt>
                <c:pt idx="221">
                  <c:v>4.8459979484173514</c:v>
                </c:pt>
                <c:pt idx="222">
                  <c:v>4.8037917643610788</c:v>
                </c:pt>
                <c:pt idx="223">
                  <c:v>4.8911745310668229</c:v>
                </c:pt>
                <c:pt idx="224">
                  <c:v>4.8927014947245029</c:v>
                </c:pt>
                <c:pt idx="225">
                  <c:v>4.8614976553341149</c:v>
                </c:pt>
                <c:pt idx="226">
                  <c:v>4.9562678780773739</c:v>
                </c:pt>
                <c:pt idx="227">
                  <c:v>5.0193845252051581</c:v>
                </c:pt>
                <c:pt idx="228">
                  <c:v>4.8080732708089098</c:v>
                </c:pt>
                <c:pt idx="229">
                  <c:v>4.715840416178195</c:v>
                </c:pt>
                <c:pt idx="230">
                  <c:v>4.5070706330597892</c:v>
                </c:pt>
                <c:pt idx="231">
                  <c:v>4.5089265826494724</c:v>
                </c:pt>
                <c:pt idx="232">
                  <c:v>4.7370940797186405</c:v>
                </c:pt>
                <c:pt idx="233">
                  <c:v>4.8533440797186413</c:v>
                </c:pt>
                <c:pt idx="234">
                  <c:v>4.8198886283704576</c:v>
                </c:pt>
                <c:pt idx="235">
                  <c:v>4.9230158264947246</c:v>
                </c:pt>
                <c:pt idx="236">
                  <c:v>5.1102205451348182</c:v>
                </c:pt>
                <c:pt idx="237">
                  <c:v>5.2958396834701063</c:v>
                </c:pt>
                <c:pt idx="238">
                  <c:v>5.2447999706916768</c:v>
                </c:pt>
                <c:pt idx="239">
                  <c:v>5.3367072098475967</c:v>
                </c:pt>
                <c:pt idx="240">
                  <c:v>5.0006799531066823</c:v>
                </c:pt>
                <c:pt idx="241">
                  <c:v>5.1777132180539276</c:v>
                </c:pt>
                <c:pt idx="242">
                  <c:v>5.0306293962485356</c:v>
                </c:pt>
                <c:pt idx="243">
                  <c:v>5.1048229777256742</c:v>
                </c:pt>
                <c:pt idx="244">
                  <c:v>5.2332116060961313</c:v>
                </c:pt>
                <c:pt idx="245">
                  <c:v>5.5496131301289564</c:v>
                </c:pt>
                <c:pt idx="246">
                  <c:v>5.6442203985932009</c:v>
                </c:pt>
                <c:pt idx="247">
                  <c:v>5.8637866354044546</c:v>
                </c:pt>
                <c:pt idx="248">
                  <c:v>6.1075512895662367</c:v>
                </c:pt>
                <c:pt idx="249">
                  <c:v>5.8193141852286052</c:v>
                </c:pt>
                <c:pt idx="250">
                  <c:v>5.7259056271981246</c:v>
                </c:pt>
                <c:pt idx="251">
                  <c:v>5.6740713657678787</c:v>
                </c:pt>
                <c:pt idx="252">
                  <c:v>6.0753493552168809</c:v>
                </c:pt>
                <c:pt idx="253">
                  <c:v>6.2561737983587342</c:v>
                </c:pt>
                <c:pt idx="254">
                  <c:v>6.2113695779601397</c:v>
                </c:pt>
                <c:pt idx="255">
                  <c:v>6.2774479777256733</c:v>
                </c:pt>
                <c:pt idx="256">
                  <c:v>6.2774479777256733</c:v>
                </c:pt>
                <c:pt idx="257">
                  <c:v>6.8616541617819458</c:v>
                </c:pt>
                <c:pt idx="258">
                  <c:v>6.7760807444314191</c:v>
                </c:pt>
                <c:pt idx="259">
                  <c:v>6.8121981242672911</c:v>
                </c:pt>
                <c:pt idx="260">
                  <c:v>6.8294314185228604</c:v>
                </c:pt>
                <c:pt idx="261">
                  <c:v>6.8294314185228604</c:v>
                </c:pt>
                <c:pt idx="262">
                  <c:v>7.0286002344665892</c:v>
                </c:pt>
                <c:pt idx="263">
                  <c:v>6.4697860492379835</c:v>
                </c:pt>
                <c:pt idx="264">
                  <c:v>6.3224648300117225</c:v>
                </c:pt>
                <c:pt idx="265">
                  <c:v>7.0046072684642446</c:v>
                </c:pt>
                <c:pt idx="266">
                  <c:v>7.3945398593200462</c:v>
                </c:pt>
                <c:pt idx="267">
                  <c:v>8.0484349355216889</c:v>
                </c:pt>
                <c:pt idx="268">
                  <c:v>9.2232256740914416</c:v>
                </c:pt>
                <c:pt idx="269">
                  <c:v>8.0613166764361086</c:v>
                </c:pt>
                <c:pt idx="270">
                  <c:v>7.5434385990621351</c:v>
                </c:pt>
                <c:pt idx="271">
                  <c:v>7.0909158851113707</c:v>
                </c:pt>
                <c:pt idx="272">
                  <c:v>6.7074780187573273</c:v>
                </c:pt>
                <c:pt idx="273">
                  <c:v>7.2606924091441982</c:v>
                </c:pt>
                <c:pt idx="274">
                  <c:v>7.1050014654161773</c:v>
                </c:pt>
                <c:pt idx="275">
                  <c:v>7.1033909730363423</c:v>
                </c:pt>
                <c:pt idx="276">
                  <c:v>7.6692995310668239</c:v>
                </c:pt>
                <c:pt idx="277">
                  <c:v>7.2044182297772572</c:v>
                </c:pt>
                <c:pt idx="278">
                  <c:v>7.0386869871043372</c:v>
                </c:pt>
                <c:pt idx="279">
                  <c:v>7.0635668229777258</c:v>
                </c:pt>
                <c:pt idx="280">
                  <c:v>7.5140767878077366</c:v>
                </c:pt>
                <c:pt idx="281">
                  <c:v>7.1315005861664718</c:v>
                </c:pt>
                <c:pt idx="282">
                  <c:v>6.2738862837045719</c:v>
                </c:pt>
                <c:pt idx="283">
                  <c:v>6.433232708089097</c:v>
                </c:pt>
                <c:pt idx="284">
                  <c:v>6.2084876905041035</c:v>
                </c:pt>
                <c:pt idx="285">
                  <c:v>6.3116060961313014</c:v>
                </c:pt>
                <c:pt idx="286">
                  <c:v>6.4872582063305968</c:v>
                </c:pt>
                <c:pt idx="287">
                  <c:v>6.9661855216881605</c:v>
                </c:pt>
                <c:pt idx="288">
                  <c:v>6.8551201641266122</c:v>
                </c:pt>
                <c:pt idx="289">
                  <c:v>6.499396248534584</c:v>
                </c:pt>
                <c:pt idx="290">
                  <c:v>6.2676406799531073</c:v>
                </c:pt>
                <c:pt idx="291">
                  <c:v>6.3228604923798359</c:v>
                </c:pt>
                <c:pt idx="292">
                  <c:v>5.8121087338804234</c:v>
                </c:pt>
                <c:pt idx="293">
                  <c:v>5.9784906213364604</c:v>
                </c:pt>
                <c:pt idx="294">
                  <c:v>5.8320087924970698</c:v>
                </c:pt>
                <c:pt idx="295">
                  <c:v>6.1310550996483011</c:v>
                </c:pt>
                <c:pt idx="296">
                  <c:v>5.8428355803048069</c:v>
                </c:pt>
                <c:pt idx="297">
                  <c:v>5.6687535169988275</c:v>
                </c:pt>
                <c:pt idx="298">
                  <c:v>5.839976553341149</c:v>
                </c:pt>
                <c:pt idx="299">
                  <c:v>5.7977479484173502</c:v>
                </c:pt>
                <c:pt idx="300">
                  <c:v>5.6378956623681136</c:v>
                </c:pt>
                <c:pt idx="301">
                  <c:v>5.6269783118405625</c:v>
                </c:pt>
                <c:pt idx="302">
                  <c:v>5.6766610492379836</c:v>
                </c:pt>
                <c:pt idx="303">
                  <c:v>5.5901384818288404</c:v>
                </c:pt>
                <c:pt idx="304">
                  <c:v>5.508251465416178</c:v>
                </c:pt>
                <c:pt idx="305">
                  <c:v>5.5740741500586175</c:v>
                </c:pt>
                <c:pt idx="306">
                  <c:v>5.7270222743259076</c:v>
                </c:pt>
                <c:pt idx="307">
                  <c:v>5.6596160609613131</c:v>
                </c:pt>
                <c:pt idx="308">
                  <c:v>5.9470120164126614</c:v>
                </c:pt>
                <c:pt idx="309">
                  <c:v>6.1795156799531075</c:v>
                </c:pt>
                <c:pt idx="310">
                  <c:v>6.3407766705744439</c:v>
                </c:pt>
                <c:pt idx="311">
                  <c:v>6.4459320046893316</c:v>
                </c:pt>
                <c:pt idx="312">
                  <c:v>6.2406990035169994</c:v>
                </c:pt>
                <c:pt idx="313">
                  <c:v>6.0177828253223913</c:v>
                </c:pt>
                <c:pt idx="314">
                  <c:v>6.3704265826494719</c:v>
                </c:pt>
                <c:pt idx="315">
                  <c:v>6.0936913833528719</c:v>
                </c:pt>
                <c:pt idx="316">
                  <c:v>6.0810879249706913</c:v>
                </c:pt>
                <c:pt idx="317">
                  <c:v>6.3302256740914427</c:v>
                </c:pt>
                <c:pt idx="318">
                  <c:v>6.3811657385697549</c:v>
                </c:pt>
                <c:pt idx="319">
                  <c:v>6.4137111664712778</c:v>
                </c:pt>
                <c:pt idx="320">
                  <c:v>6.3009114888628357</c:v>
                </c:pt>
                <c:pt idx="321">
                  <c:v>6.4777127784290736</c:v>
                </c:pt>
                <c:pt idx="322">
                  <c:v>6.3307561547479496</c:v>
                </c:pt>
                <c:pt idx="323">
                  <c:v>6.4903663540445482</c:v>
                </c:pt>
                <c:pt idx="324">
                  <c:v>6.5663247362250887</c:v>
                </c:pt>
                <c:pt idx="325">
                  <c:v>6.5753766119577968</c:v>
                </c:pt>
                <c:pt idx="326">
                  <c:v>6.5753766119577968</c:v>
                </c:pt>
                <c:pt idx="327">
                  <c:v>6.5753766119577968</c:v>
                </c:pt>
                <c:pt idx="328">
                  <c:v>6.8481916764361088</c:v>
                </c:pt>
                <c:pt idx="329">
                  <c:v>6.7044460726846422</c:v>
                </c:pt>
                <c:pt idx="330">
                  <c:v>6.6344079718640101</c:v>
                </c:pt>
                <c:pt idx="331">
                  <c:v>6.6434920867526372</c:v>
                </c:pt>
                <c:pt idx="332">
                  <c:v>6.8858286928487704</c:v>
                </c:pt>
                <c:pt idx="333">
                  <c:v>6.8389343493552177</c:v>
                </c:pt>
                <c:pt idx="334">
                  <c:v>6.9344958968347008</c:v>
                </c:pt>
                <c:pt idx="335">
                  <c:v>7.1374106096131307</c:v>
                </c:pt>
                <c:pt idx="336">
                  <c:v>7.2347538100820632</c:v>
                </c:pt>
                <c:pt idx="337">
                  <c:v>7.323801875732709</c:v>
                </c:pt>
                <c:pt idx="338">
                  <c:v>7.4343112543962482</c:v>
                </c:pt>
                <c:pt idx="339">
                  <c:v>7.4954205744431421</c:v>
                </c:pt>
                <c:pt idx="340">
                  <c:v>7.4565540738569753</c:v>
                </c:pt>
                <c:pt idx="341">
                  <c:v>7.0908558030480657</c:v>
                </c:pt>
                <c:pt idx="342">
                  <c:v>7.0879501758499419</c:v>
                </c:pt>
                <c:pt idx="343">
                  <c:v>7.6720442555685819</c:v>
                </c:pt>
                <c:pt idx="344">
                  <c:v>7.7386767291910887</c:v>
                </c:pt>
                <c:pt idx="345">
                  <c:v>7.9397523446658855</c:v>
                </c:pt>
                <c:pt idx="346">
                  <c:v>8.236447831184055</c:v>
                </c:pt>
                <c:pt idx="347">
                  <c:v>8.236447831184055</c:v>
                </c:pt>
                <c:pt idx="348">
                  <c:v>8.0985345838218059</c:v>
                </c:pt>
                <c:pt idx="349">
                  <c:v>8.4091295427901507</c:v>
                </c:pt>
                <c:pt idx="350">
                  <c:v>8.5925996483001175</c:v>
                </c:pt>
                <c:pt idx="351">
                  <c:v>8.5932180539273144</c:v>
                </c:pt>
                <c:pt idx="352">
                  <c:v>8.7981462485345858</c:v>
                </c:pt>
                <c:pt idx="353">
                  <c:v>9.265876318874561</c:v>
                </c:pt>
                <c:pt idx="354">
                  <c:v>9.1902168815943739</c:v>
                </c:pt>
                <c:pt idx="355">
                  <c:v>9.2855868991793677</c:v>
                </c:pt>
                <c:pt idx="356">
                  <c:v>9.4580240328253229</c:v>
                </c:pt>
                <c:pt idx="357">
                  <c:v>9.117561547479486</c:v>
                </c:pt>
                <c:pt idx="358">
                  <c:v>8.7796371629542787</c:v>
                </c:pt>
                <c:pt idx="359">
                  <c:v>8.1089353751465421</c:v>
                </c:pt>
                <c:pt idx="360">
                  <c:v>8.791114888628373</c:v>
                </c:pt>
                <c:pt idx="361">
                  <c:v>8.8455172919109017</c:v>
                </c:pt>
                <c:pt idx="362">
                  <c:v>8.8344021101992976</c:v>
                </c:pt>
                <c:pt idx="363">
                  <c:v>9.4962631887456048</c:v>
                </c:pt>
                <c:pt idx="364">
                  <c:v>9.2905041031652988</c:v>
                </c:pt>
                <c:pt idx="365">
                  <c:v>8.980052022274327</c:v>
                </c:pt>
                <c:pt idx="366">
                  <c:v>8.9599765533411482</c:v>
                </c:pt>
                <c:pt idx="367">
                  <c:v>9.1379982415005863</c:v>
                </c:pt>
                <c:pt idx="368">
                  <c:v>9.2170208089097319</c:v>
                </c:pt>
                <c:pt idx="369">
                  <c:v>9.21551143024619</c:v>
                </c:pt>
                <c:pt idx="370">
                  <c:v>9.164557297772566</c:v>
                </c:pt>
                <c:pt idx="371">
                  <c:v>9.209049677608439</c:v>
                </c:pt>
                <c:pt idx="372">
                  <c:v>9.5747948417350539</c:v>
                </c:pt>
                <c:pt idx="373">
                  <c:v>9.8736159144196964</c:v>
                </c:pt>
                <c:pt idx="374">
                  <c:v>9.9970955451348189</c:v>
                </c:pt>
                <c:pt idx="375">
                  <c:v>9.8800996483001189</c:v>
                </c:pt>
                <c:pt idx="376">
                  <c:v>9.9370457209847594</c:v>
                </c:pt>
                <c:pt idx="377">
                  <c:v>10.17696365767878</c:v>
                </c:pt>
                <c:pt idx="378">
                  <c:v>9.9421116647127796</c:v>
                </c:pt>
                <c:pt idx="379">
                  <c:v>9.7907605509964828</c:v>
                </c:pt>
                <c:pt idx="380">
                  <c:v>10.033008499413835</c:v>
                </c:pt>
                <c:pt idx="381">
                  <c:v>10.283640093786634</c:v>
                </c:pt>
                <c:pt idx="382">
                  <c:v>10.305114302461899</c:v>
                </c:pt>
                <c:pt idx="383">
                  <c:v>10.795691676436107</c:v>
                </c:pt>
                <c:pt idx="384">
                  <c:v>11.027705158264949</c:v>
                </c:pt>
                <c:pt idx="385">
                  <c:v>11.150405041031654</c:v>
                </c:pt>
                <c:pt idx="386">
                  <c:v>11.210924677608441</c:v>
                </c:pt>
                <c:pt idx="387">
                  <c:v>11.358807151230948</c:v>
                </c:pt>
                <c:pt idx="388">
                  <c:v>11.689534730363423</c:v>
                </c:pt>
                <c:pt idx="389">
                  <c:v>12.198587338804222</c:v>
                </c:pt>
                <c:pt idx="390">
                  <c:v>12.468200468933176</c:v>
                </c:pt>
                <c:pt idx="391">
                  <c:v>12.553531652989452</c:v>
                </c:pt>
                <c:pt idx="392">
                  <c:v>13.221822977725674</c:v>
                </c:pt>
                <c:pt idx="393">
                  <c:v>11.565826494724501</c:v>
                </c:pt>
                <c:pt idx="394">
                  <c:v>11.472098475967178</c:v>
                </c:pt>
                <c:pt idx="395">
                  <c:v>11.673157239155922</c:v>
                </c:pt>
                <c:pt idx="396">
                  <c:v>12.826219226260259</c:v>
                </c:pt>
                <c:pt idx="397">
                  <c:v>11.958335287221571</c:v>
                </c:pt>
                <c:pt idx="398">
                  <c:v>12.166002344665884</c:v>
                </c:pt>
                <c:pt idx="399">
                  <c:v>11.864753810082064</c:v>
                </c:pt>
                <c:pt idx="400">
                  <c:v>11.753147713950764</c:v>
                </c:pt>
                <c:pt idx="401">
                  <c:v>12.248898007033999</c:v>
                </c:pt>
                <c:pt idx="402">
                  <c:v>12.467467760844078</c:v>
                </c:pt>
                <c:pt idx="403">
                  <c:v>12.171167936694021</c:v>
                </c:pt>
                <c:pt idx="404">
                  <c:v>12.374712778429073</c:v>
                </c:pt>
                <c:pt idx="405">
                  <c:v>12.272957942555689</c:v>
                </c:pt>
                <c:pt idx="406">
                  <c:v>12.221209701055098</c:v>
                </c:pt>
                <c:pt idx="407">
                  <c:v>12.80964507620164</c:v>
                </c:pt>
                <c:pt idx="408">
                  <c:v>13.030909290738569</c:v>
                </c:pt>
                <c:pt idx="409">
                  <c:v>13.808173358733882</c:v>
                </c:pt>
                <c:pt idx="410">
                  <c:v>14.318748534583824</c:v>
                </c:pt>
                <c:pt idx="411">
                  <c:v>14.124325908558033</c:v>
                </c:pt>
                <c:pt idx="412">
                  <c:v>14.673991793669403</c:v>
                </c:pt>
                <c:pt idx="413">
                  <c:v>14.447514654161779</c:v>
                </c:pt>
                <c:pt idx="414">
                  <c:v>14.640134818288395</c:v>
                </c:pt>
                <c:pt idx="415">
                  <c:v>14.948575615474795</c:v>
                </c:pt>
                <c:pt idx="416">
                  <c:v>14.866244138335286</c:v>
                </c:pt>
                <c:pt idx="417">
                  <c:v>14.929243845252051</c:v>
                </c:pt>
                <c:pt idx="418">
                  <c:v>15.268288393903868</c:v>
                </c:pt>
                <c:pt idx="419">
                  <c:v>15.99834407971864</c:v>
                </c:pt>
                <c:pt idx="420">
                  <c:v>15.676670574443143</c:v>
                </c:pt>
                <c:pt idx="421">
                  <c:v>15.420463071512311</c:v>
                </c:pt>
                <c:pt idx="422">
                  <c:v>16.517505861664713</c:v>
                </c:pt>
                <c:pt idx="423">
                  <c:v>15.958821805392732</c:v>
                </c:pt>
                <c:pt idx="424">
                  <c:v>15.376694021101994</c:v>
                </c:pt>
                <c:pt idx="425">
                  <c:v>13.943618112543964</c:v>
                </c:pt>
                <c:pt idx="426">
                  <c:v>14.296793669402112</c:v>
                </c:pt>
                <c:pt idx="427">
                  <c:v>14.664038686987105</c:v>
                </c:pt>
                <c:pt idx="428">
                  <c:v>15.642508792497068</c:v>
                </c:pt>
                <c:pt idx="429">
                  <c:v>15.551667643610788</c:v>
                </c:pt>
                <c:pt idx="430">
                  <c:v>15.792180539273156</c:v>
                </c:pt>
                <c:pt idx="431">
                  <c:v>16.517148300117235</c:v>
                </c:pt>
                <c:pt idx="432">
                  <c:v>16.88125805978898</c:v>
                </c:pt>
                <c:pt idx="433">
                  <c:v>17.433157385697537</c:v>
                </c:pt>
                <c:pt idx="434">
                  <c:v>17.297014947245017</c:v>
                </c:pt>
                <c:pt idx="435">
                  <c:v>17.993478898007037</c:v>
                </c:pt>
                <c:pt idx="436">
                  <c:v>18.001055099648301</c:v>
                </c:pt>
                <c:pt idx="437">
                  <c:v>18.246820046893319</c:v>
                </c:pt>
                <c:pt idx="438">
                  <c:v>18.759390386869871</c:v>
                </c:pt>
                <c:pt idx="439">
                  <c:v>19.16117467760844</c:v>
                </c:pt>
                <c:pt idx="440">
                  <c:v>19.539668815943731</c:v>
                </c:pt>
                <c:pt idx="441">
                  <c:v>19.216793669402112</c:v>
                </c:pt>
                <c:pt idx="442">
                  <c:v>21.479265826494725</c:v>
                </c:pt>
                <c:pt idx="443">
                  <c:v>22.926255128956626</c:v>
                </c:pt>
                <c:pt idx="444">
                  <c:v>22.702354923798357</c:v>
                </c:pt>
                <c:pt idx="445">
                  <c:v>21.502709554513487</c:v>
                </c:pt>
                <c:pt idx="446">
                  <c:v>21.61496189917937</c:v>
                </c:pt>
                <c:pt idx="447">
                  <c:v>25.29406799531067</c:v>
                </c:pt>
                <c:pt idx="448">
                  <c:v>24.84042438452521</c:v>
                </c:pt>
                <c:pt idx="449">
                  <c:v>23.976846424384529</c:v>
                </c:pt>
                <c:pt idx="450">
                  <c:v>24.332965269636574</c:v>
                </c:pt>
                <c:pt idx="451">
                  <c:v>24.559788980070341</c:v>
                </c:pt>
                <c:pt idx="452">
                  <c:v>26.821036049237982</c:v>
                </c:pt>
                <c:pt idx="453">
                  <c:v>26.536708675263771</c:v>
                </c:pt>
                <c:pt idx="454">
                  <c:v>29.402901524032824</c:v>
                </c:pt>
                <c:pt idx="455">
                  <c:v>30.528165298944899</c:v>
                </c:pt>
                <c:pt idx="456">
                  <c:v>31.131113716295427</c:v>
                </c:pt>
                <c:pt idx="457">
                  <c:v>32.305153868698703</c:v>
                </c:pt>
                <c:pt idx="458">
                  <c:v>40.076324736225089</c:v>
                </c:pt>
                <c:pt idx="459">
                  <c:v>35.223446658851117</c:v>
                </c:pt>
                <c:pt idx="460">
                  <c:v>33.687690504103166</c:v>
                </c:pt>
                <c:pt idx="461">
                  <c:v>28.396944607268466</c:v>
                </c:pt>
                <c:pt idx="462">
                  <c:v>28.575287221570932</c:v>
                </c:pt>
                <c:pt idx="463">
                  <c:v>29.602227432590855</c:v>
                </c:pt>
                <c:pt idx="464">
                  <c:v>32.026216295427901</c:v>
                </c:pt>
                <c:pt idx="465">
                  <c:v>34.600662368112545</c:v>
                </c:pt>
                <c:pt idx="466">
                  <c:v>30.056518171160612</c:v>
                </c:pt>
                <c:pt idx="467">
                  <c:v>30.454132473622511</c:v>
                </c:pt>
                <c:pt idx="468">
                  <c:v>31.111115181711604</c:v>
                </c:pt>
                <c:pt idx="469">
                  <c:v>31.919027696365767</c:v>
                </c:pt>
                <c:pt idx="470">
                  <c:v>29.943191676436115</c:v>
                </c:pt>
                <c:pt idx="471">
                  <c:v>29.960592028135984</c:v>
                </c:pt>
                <c:pt idx="472">
                  <c:v>29.938569753810086</c:v>
                </c:pt>
                <c:pt idx="473">
                  <c:v>30.179507620164124</c:v>
                </c:pt>
                <c:pt idx="474">
                  <c:v>28.854470984759672</c:v>
                </c:pt>
                <c:pt idx="475">
                  <c:v>25.744759671746777</c:v>
                </c:pt>
                <c:pt idx="476">
                  <c:v>22.289460726846421</c:v>
                </c:pt>
                <c:pt idx="477">
                  <c:v>23.011310082063311</c:v>
                </c:pt>
                <c:pt idx="478">
                  <c:v>24.145540738569753</c:v>
                </c:pt>
                <c:pt idx="479">
                  <c:v>27.056096131301288</c:v>
                </c:pt>
                <c:pt idx="480">
                  <c:v>24.719871043376319</c:v>
                </c:pt>
                <c:pt idx="481">
                  <c:v>25.086694021101998</c:v>
                </c:pt>
                <c:pt idx="482">
                  <c:v>26.651458382180543</c:v>
                </c:pt>
                <c:pt idx="483">
                  <c:v>24.055814771395077</c:v>
                </c:pt>
                <c:pt idx="484">
                  <c:v>24.07158411488863</c:v>
                </c:pt>
                <c:pt idx="485">
                  <c:v>25.170720984759676</c:v>
                </c:pt>
                <c:pt idx="486">
                  <c:v>25.056902110199299</c:v>
                </c:pt>
                <c:pt idx="487">
                  <c:v>27.153927315357564</c:v>
                </c:pt>
                <c:pt idx="488">
                  <c:v>31.319109026963659</c:v>
                </c:pt>
                <c:pt idx="489">
                  <c:v>31.183645955451347</c:v>
                </c:pt>
                <c:pt idx="490">
                  <c:v>30.910323856975381</c:v>
                </c:pt>
                <c:pt idx="491">
                  <c:v>28.688247362250884</c:v>
                </c:pt>
                <c:pt idx="492">
                  <c:v>28.043099355216881</c:v>
                </c:pt>
                <c:pt idx="493">
                  <c:v>30.213341148886286</c:v>
                </c:pt>
                <c:pt idx="494">
                  <c:v>30.672524912075026</c:v>
                </c:pt>
                <c:pt idx="495">
                  <c:v>30.45352579132474</c:v>
                </c:pt>
                <c:pt idx="496">
                  <c:v>29.270962778429073</c:v>
                </c:pt>
                <c:pt idx="497">
                  <c:v>31.387788686987104</c:v>
                </c:pt>
                <c:pt idx="498">
                  <c:v>30.654469519343493</c:v>
                </c:pt>
                <c:pt idx="499">
                  <c:v>31.949472450175847</c:v>
                </c:pt>
                <c:pt idx="500">
                  <c:v>30.107294841735058</c:v>
                </c:pt>
                <c:pt idx="501">
                  <c:v>29.514507620164125</c:v>
                </c:pt>
                <c:pt idx="502">
                  <c:v>29.601626611957801</c:v>
                </c:pt>
                <c:pt idx="503">
                  <c:v>31.535712192262604</c:v>
                </c:pt>
                <c:pt idx="504">
                  <c:v>34.092164419695195</c:v>
                </c:pt>
                <c:pt idx="505">
                  <c:v>33.610907092614305</c:v>
                </c:pt>
                <c:pt idx="506">
                  <c:v>35.063005568581474</c:v>
                </c:pt>
                <c:pt idx="507">
                  <c:v>38.263739742086756</c:v>
                </c:pt>
                <c:pt idx="508">
                  <c:v>43.062705158264947</c:v>
                </c:pt>
                <c:pt idx="509">
                  <c:v>41.142648007033998</c:v>
                </c:pt>
                <c:pt idx="510">
                  <c:v>45.027784290738566</c:v>
                </c:pt>
                <c:pt idx="511">
                  <c:v>44.439507620164136</c:v>
                </c:pt>
                <c:pt idx="512">
                  <c:v>48.634902549824147</c:v>
                </c:pt>
                <c:pt idx="513">
                  <c:v>59.758903868698717</c:v>
                </c:pt>
                <c:pt idx="514">
                  <c:v>54.937075029308325</c:v>
                </c:pt>
                <c:pt idx="515">
                  <c:v>41.828898007033999</c:v>
                </c:pt>
                <c:pt idx="516">
                  <c:v>33.837573270808903</c:v>
                </c:pt>
                <c:pt idx="517">
                  <c:v>32.685861664712782</c:v>
                </c:pt>
                <c:pt idx="518">
                  <c:v>32.685861664712782</c:v>
                </c:pt>
                <c:pt idx="519">
                  <c:v>32.164369871043377</c:v>
                </c:pt>
                <c:pt idx="520">
                  <c:v>28.740672626025795</c:v>
                </c:pt>
                <c:pt idx="521">
                  <c:v>21.826934349355216</c:v>
                </c:pt>
                <c:pt idx="522">
                  <c:v>21.826934349355216</c:v>
                </c:pt>
                <c:pt idx="523">
                  <c:v>29.143748534583821</c:v>
                </c:pt>
                <c:pt idx="524">
                  <c:v>31.833059788980069</c:v>
                </c:pt>
                <c:pt idx="525">
                  <c:v>32.447420867526375</c:v>
                </c:pt>
                <c:pt idx="526">
                  <c:v>27.96717467760844</c:v>
                </c:pt>
                <c:pt idx="527">
                  <c:v>27.991352579132474</c:v>
                </c:pt>
                <c:pt idx="528">
                  <c:v>26.984964830011723</c:v>
                </c:pt>
                <c:pt idx="529">
                  <c:v>24.899428487690507</c:v>
                </c:pt>
                <c:pt idx="530">
                  <c:v>28.284986811254399</c:v>
                </c:pt>
                <c:pt idx="531">
                  <c:v>27.892069167643616</c:v>
                </c:pt>
                <c:pt idx="532">
                  <c:v>25.828487690504105</c:v>
                </c:pt>
                <c:pt idx="533">
                  <c:v>26.553341148886286</c:v>
                </c:pt>
                <c:pt idx="534">
                  <c:v>24.384790445486519</c:v>
                </c:pt>
                <c:pt idx="535">
                  <c:v>26.058710433763189</c:v>
                </c:pt>
                <c:pt idx="536">
                  <c:v>26.365158264947247</c:v>
                </c:pt>
                <c:pt idx="537">
                  <c:v>30.456052168815944</c:v>
                </c:pt>
                <c:pt idx="538">
                  <c:v>31.117495603751468</c:v>
                </c:pt>
                <c:pt idx="539">
                  <c:v>29.76359906213365</c:v>
                </c:pt>
                <c:pt idx="540">
                  <c:v>29.659026963657681</c:v>
                </c:pt>
                <c:pt idx="541">
                  <c:v>30.230583235638921</c:v>
                </c:pt>
                <c:pt idx="542">
                  <c:v>28.005180246189919</c:v>
                </c:pt>
                <c:pt idx="543">
                  <c:v>25.041547479484176</c:v>
                </c:pt>
                <c:pt idx="544">
                  <c:v>25.644988276670578</c:v>
                </c:pt>
                <c:pt idx="545">
                  <c:v>27.045943728018759</c:v>
                </c:pt>
                <c:pt idx="546">
                  <c:v>27.380961313012897</c:v>
                </c:pt>
                <c:pt idx="547">
                  <c:v>25.989302461899182</c:v>
                </c:pt>
                <c:pt idx="548">
                  <c:v>25.258865767878078</c:v>
                </c:pt>
                <c:pt idx="549">
                  <c:v>25.314478311840563</c:v>
                </c:pt>
                <c:pt idx="550">
                  <c:v>24.450293083235643</c:v>
                </c:pt>
                <c:pt idx="551">
                  <c:v>25.414419695193438</c:v>
                </c:pt>
                <c:pt idx="552">
                  <c:v>26.726540152403285</c:v>
                </c:pt>
                <c:pt idx="553">
                  <c:v>22.504935521688154</c:v>
                </c:pt>
                <c:pt idx="554">
                  <c:v>23.332649472450179</c:v>
                </c:pt>
                <c:pt idx="555">
                  <c:v>24.723160902696371</c:v>
                </c:pt>
                <c:pt idx="556">
                  <c:v>23.941450762016419</c:v>
                </c:pt>
                <c:pt idx="557">
                  <c:v>23.818738276670572</c:v>
                </c:pt>
                <c:pt idx="558">
                  <c:v>26.553341148886286</c:v>
                </c:pt>
                <c:pt idx="559">
                  <c:v>28.996556271981245</c:v>
                </c:pt>
                <c:pt idx="560">
                  <c:v>37.558147713950767</c:v>
                </c:pt>
                <c:pt idx="561">
                  <c:v>30.217526377491208</c:v>
                </c:pt>
                <c:pt idx="562">
                  <c:v>32.322031066822973</c:v>
                </c:pt>
                <c:pt idx="563">
                  <c:v>41.082942555685818</c:v>
                </c:pt>
                <c:pt idx="564">
                  <c:v>56.702989449003525</c:v>
                </c:pt>
                <c:pt idx="565">
                  <c:v>46.540767878077375</c:v>
                </c:pt>
                <c:pt idx="566">
                  <c:v>65.337397420867518</c:v>
                </c:pt>
                <c:pt idx="567">
                  <c:v>67.439859320046892</c:v>
                </c:pt>
                <c:pt idx="568">
                  <c:v>67.240313599062148</c:v>
                </c:pt>
                <c:pt idx="569">
                  <c:v>47.978686987104339</c:v>
                </c:pt>
                <c:pt idx="570">
                  <c:v>41.213599062133646</c:v>
                </c:pt>
                <c:pt idx="571">
                  <c:v>42.726940211019922</c:v>
                </c:pt>
                <c:pt idx="572">
                  <c:v>35.429953106682305</c:v>
                </c:pt>
                <c:pt idx="573">
                  <c:v>36.123974208675264</c:v>
                </c:pt>
                <c:pt idx="574">
                  <c:v>33.958821805392731</c:v>
                </c:pt>
                <c:pt idx="575">
                  <c:v>34.326189917936695</c:v>
                </c:pt>
                <c:pt idx="576">
                  <c:v>32.71251465416178</c:v>
                </c:pt>
                <c:pt idx="577">
                  <c:v>30.994607268464243</c:v>
                </c:pt>
                <c:pt idx="578">
                  <c:v>32.081718933177022</c:v>
                </c:pt>
                <c:pt idx="579">
                  <c:v>36.088733880422048</c:v>
                </c:pt>
                <c:pt idx="580">
                  <c:v>35.437284583821807</c:v>
                </c:pt>
                <c:pt idx="581">
                  <c:v>31.722586459554513</c:v>
                </c:pt>
                <c:pt idx="582">
                  <c:v>35.09276084407972</c:v>
                </c:pt>
                <c:pt idx="583">
                  <c:v>34.765592028135991</c:v>
                </c:pt>
                <c:pt idx="584">
                  <c:v>38.101509378663536</c:v>
                </c:pt>
                <c:pt idx="585">
                  <c:v>39.603771981242673</c:v>
                </c:pt>
                <c:pt idx="586">
                  <c:v>35.69879542790153</c:v>
                </c:pt>
                <c:pt idx="587">
                  <c:v>35.364762602579127</c:v>
                </c:pt>
                <c:pt idx="588">
                  <c:v>33.878370457209847</c:v>
                </c:pt>
                <c:pt idx="589">
                  <c:v>34.265556858147711</c:v>
                </c:pt>
                <c:pt idx="590">
                  <c:v>33.287444314185237</c:v>
                </c:pt>
                <c:pt idx="591">
                  <c:v>32.835023446658852</c:v>
                </c:pt>
                <c:pt idx="592">
                  <c:v>32.329818288393902</c:v>
                </c:pt>
                <c:pt idx="593">
                  <c:v>32.726773153575614</c:v>
                </c:pt>
                <c:pt idx="594">
                  <c:v>33.235205158264947</c:v>
                </c:pt>
                <c:pt idx="595">
                  <c:v>28.656752637749118</c:v>
                </c:pt>
                <c:pt idx="596">
                  <c:v>28.656752637749118</c:v>
                </c:pt>
                <c:pt idx="597">
                  <c:v>28.656752637749118</c:v>
                </c:pt>
                <c:pt idx="598">
                  <c:v>29.64170574443142</c:v>
                </c:pt>
                <c:pt idx="599">
                  <c:v>29.327274325908558</c:v>
                </c:pt>
                <c:pt idx="600">
                  <c:v>31.911400937866354</c:v>
                </c:pt>
                <c:pt idx="601">
                  <c:v>30.042497069167641</c:v>
                </c:pt>
                <c:pt idx="602">
                  <c:v>29.121651524032824</c:v>
                </c:pt>
                <c:pt idx="603">
                  <c:v>30.616987104337635</c:v>
                </c:pt>
                <c:pt idx="604">
                  <c:v>33.416060961313015</c:v>
                </c:pt>
                <c:pt idx="605">
                  <c:v>30.078465709261433</c:v>
                </c:pt>
                <c:pt idx="606">
                  <c:v>30.287514654161782</c:v>
                </c:pt>
                <c:pt idx="607">
                  <c:v>30.287514654161782</c:v>
                </c:pt>
                <c:pt idx="608">
                  <c:v>30.526934349355216</c:v>
                </c:pt>
                <c:pt idx="609">
                  <c:v>33.092573270808913</c:v>
                </c:pt>
                <c:pt idx="610">
                  <c:v>34.218244431418526</c:v>
                </c:pt>
                <c:pt idx="611">
                  <c:v>30.9232121922626</c:v>
                </c:pt>
                <c:pt idx="612">
                  <c:v>29.234655627198126</c:v>
                </c:pt>
                <c:pt idx="613">
                  <c:v>29.932971864009378</c:v>
                </c:pt>
                <c:pt idx="614">
                  <c:v>28.870694607268462</c:v>
                </c:pt>
                <c:pt idx="615">
                  <c:v>31.943141852286054</c:v>
                </c:pt>
                <c:pt idx="616">
                  <c:v>29.524062133645955</c:v>
                </c:pt>
                <c:pt idx="617">
                  <c:v>28.256201641266127</c:v>
                </c:pt>
                <c:pt idx="618">
                  <c:v>29.065064478311836</c:v>
                </c:pt>
                <c:pt idx="619">
                  <c:v>28.460117233294255</c:v>
                </c:pt>
                <c:pt idx="620">
                  <c:v>27.881940211019931</c:v>
                </c:pt>
                <c:pt idx="621">
                  <c:v>27.091148886283705</c:v>
                </c:pt>
                <c:pt idx="622">
                  <c:v>26.476831770222741</c:v>
                </c:pt>
                <c:pt idx="623">
                  <c:v>26.651207502930838</c:v>
                </c:pt>
                <c:pt idx="624">
                  <c:v>27.40684495896835</c:v>
                </c:pt>
                <c:pt idx="625">
                  <c:v>26.718200468933176</c:v>
                </c:pt>
                <c:pt idx="626">
                  <c:v>27.52967467760844</c:v>
                </c:pt>
                <c:pt idx="627">
                  <c:v>27.452963071512315</c:v>
                </c:pt>
                <c:pt idx="628">
                  <c:v>27.36981242672919</c:v>
                </c:pt>
                <c:pt idx="629">
                  <c:v>25.548138921453692</c:v>
                </c:pt>
                <c:pt idx="630">
                  <c:v>26.394247728604928</c:v>
                </c:pt>
                <c:pt idx="631">
                  <c:v>26.310558323563892</c:v>
                </c:pt>
                <c:pt idx="632">
                  <c:v>25.423376318874563</c:v>
                </c:pt>
                <c:pt idx="633">
                  <c:v>25.173380715123095</c:v>
                </c:pt>
                <c:pt idx="634">
                  <c:v>24.654337631887458</c:v>
                </c:pt>
                <c:pt idx="635">
                  <c:v>26.799212338804221</c:v>
                </c:pt>
                <c:pt idx="636">
                  <c:v>25.542179073856975</c:v>
                </c:pt>
                <c:pt idx="637">
                  <c:v>25.625908558030478</c:v>
                </c:pt>
                <c:pt idx="638">
                  <c:v>29.611723329425558</c:v>
                </c:pt>
                <c:pt idx="639">
                  <c:v>35.43062719812427</c:v>
                </c:pt>
                <c:pt idx="640">
                  <c:v>37.10082063305979</c:v>
                </c:pt>
                <c:pt idx="641">
                  <c:v>37.694240914419694</c:v>
                </c:pt>
                <c:pt idx="642">
                  <c:v>38.199413833528723</c:v>
                </c:pt>
                <c:pt idx="643">
                  <c:v>38.649812426729184</c:v>
                </c:pt>
                <c:pt idx="644">
                  <c:v>39.483147713950764</c:v>
                </c:pt>
                <c:pt idx="645">
                  <c:v>40.093493552168816</c:v>
                </c:pt>
                <c:pt idx="646">
                  <c:v>40.053150644783116</c:v>
                </c:pt>
                <c:pt idx="647">
                  <c:v>40.139788980070342</c:v>
                </c:pt>
                <c:pt idx="648">
                  <c:v>40.078253223915596</c:v>
                </c:pt>
                <c:pt idx="649">
                  <c:v>42.309686400937863</c:v>
                </c:pt>
                <c:pt idx="650">
                  <c:v>44.246658851113722</c:v>
                </c:pt>
                <c:pt idx="651">
                  <c:v>44.866881594372806</c:v>
                </c:pt>
                <c:pt idx="652">
                  <c:v>50.094021101992972</c:v>
                </c:pt>
                <c:pt idx="653">
                  <c:v>49.088449589683471</c:v>
                </c:pt>
                <c:pt idx="654">
                  <c:v>51.924618991793672</c:v>
                </c:pt>
                <c:pt idx="655">
                  <c:v>55.326143024619</c:v>
                </c:pt>
                <c:pt idx="656">
                  <c:v>50.596644196951935</c:v>
                </c:pt>
                <c:pt idx="657">
                  <c:v>48.375615474794849</c:v>
                </c:pt>
                <c:pt idx="658">
                  <c:v>51.626421453692849</c:v>
                </c:pt>
                <c:pt idx="659">
                  <c:v>53.420011723329431</c:v>
                </c:pt>
                <c:pt idx="660">
                  <c:v>51.271783411488862</c:v>
                </c:pt>
                <c:pt idx="661">
                  <c:v>46.648065650644789</c:v>
                </c:pt>
                <c:pt idx="662">
                  <c:v>47.326072684642433</c:v>
                </c:pt>
                <c:pt idx="663">
                  <c:v>46.234312719812429</c:v>
                </c:pt>
                <c:pt idx="664">
                  <c:v>46.245603751465417</c:v>
                </c:pt>
                <c:pt idx="665">
                  <c:v>47.072391559202813</c:v>
                </c:pt>
                <c:pt idx="666">
                  <c:v>48.116639800703403</c:v>
                </c:pt>
                <c:pt idx="667">
                  <c:v>52.85225674091442</c:v>
                </c:pt>
                <c:pt idx="668">
                  <c:v>60.028917057444318</c:v>
                </c:pt>
                <c:pt idx="669">
                  <c:v>61.283704572098479</c:v>
                </c:pt>
                <c:pt idx="670">
                  <c:v>59.517366647127794</c:v>
                </c:pt>
                <c:pt idx="671">
                  <c:v>58.318698710433765</c:v>
                </c:pt>
                <c:pt idx="672">
                  <c:v>60.00202227432591</c:v>
                </c:pt>
                <c:pt idx="673">
                  <c:v>60.781477139507615</c:v>
                </c:pt>
              </c:numCache>
            </c:numRef>
          </c:val>
          <c:smooth val="0"/>
          <c:extLst>
            <c:ext xmlns:c16="http://schemas.microsoft.com/office/drawing/2014/chart" uri="{C3380CC4-5D6E-409C-BE32-E72D297353CC}">
              <c16:uniqueId val="{00000001-024A-4D4E-A308-3F576E8B5CF5}"/>
            </c:ext>
          </c:extLst>
        </c:ser>
        <c:ser>
          <c:idx val="2"/>
          <c:order val="2"/>
          <c:tx>
            <c:strRef>
              <c:f>Sheet1!$P$1</c:f>
              <c:strCache>
                <c:ptCount val="1"/>
                <c:pt idx="0">
                  <c:v>HHUB</c:v>
                </c:pt>
              </c:strCache>
            </c:strRef>
          </c:tx>
          <c:spPr>
            <a:ln w="28575" cap="rnd">
              <a:solidFill>
                <a:schemeClr val="accent3"/>
              </a:solidFill>
              <a:round/>
            </a:ln>
            <a:effectLst/>
          </c:spPr>
          <c:marker>
            <c:symbol val="none"/>
          </c:marker>
          <c:cat>
            <c:numRef>
              <c:f>Sheet1!$M$2:$M$675</c:f>
              <c:numCache>
                <c:formatCode>m/d/yyyy</c:formatCode>
                <c:ptCount val="674"/>
                <c:pt idx="0">
                  <c:v>43832</c:v>
                </c:pt>
                <c:pt idx="1">
                  <c:v>43833</c:v>
                </c:pt>
                <c:pt idx="2">
                  <c:v>43836</c:v>
                </c:pt>
                <c:pt idx="3">
                  <c:v>43837</c:v>
                </c:pt>
                <c:pt idx="4">
                  <c:v>43838</c:v>
                </c:pt>
                <c:pt idx="5">
                  <c:v>43839</c:v>
                </c:pt>
                <c:pt idx="6">
                  <c:v>43840</c:v>
                </c:pt>
                <c:pt idx="7">
                  <c:v>43843</c:v>
                </c:pt>
                <c:pt idx="8">
                  <c:v>43844</c:v>
                </c:pt>
                <c:pt idx="9">
                  <c:v>43845</c:v>
                </c:pt>
                <c:pt idx="10">
                  <c:v>43846</c:v>
                </c:pt>
                <c:pt idx="11">
                  <c:v>43847</c:v>
                </c:pt>
                <c:pt idx="12">
                  <c:v>43850</c:v>
                </c:pt>
                <c:pt idx="13">
                  <c:v>43851</c:v>
                </c:pt>
                <c:pt idx="14">
                  <c:v>43852</c:v>
                </c:pt>
                <c:pt idx="15">
                  <c:v>43853</c:v>
                </c:pt>
                <c:pt idx="16">
                  <c:v>43854</c:v>
                </c:pt>
                <c:pt idx="17">
                  <c:v>43857</c:v>
                </c:pt>
                <c:pt idx="18">
                  <c:v>43858</c:v>
                </c:pt>
                <c:pt idx="19">
                  <c:v>43859</c:v>
                </c:pt>
                <c:pt idx="20">
                  <c:v>43860</c:v>
                </c:pt>
                <c:pt idx="21">
                  <c:v>43861</c:v>
                </c:pt>
                <c:pt idx="22">
                  <c:v>43864</c:v>
                </c:pt>
                <c:pt idx="23">
                  <c:v>43865</c:v>
                </c:pt>
                <c:pt idx="24">
                  <c:v>43866</c:v>
                </c:pt>
                <c:pt idx="25">
                  <c:v>43867</c:v>
                </c:pt>
                <c:pt idx="26">
                  <c:v>43868</c:v>
                </c:pt>
                <c:pt idx="27">
                  <c:v>43871</c:v>
                </c:pt>
                <c:pt idx="28">
                  <c:v>43872</c:v>
                </c:pt>
                <c:pt idx="29">
                  <c:v>43873</c:v>
                </c:pt>
                <c:pt idx="30">
                  <c:v>43874</c:v>
                </c:pt>
                <c:pt idx="31">
                  <c:v>43875</c:v>
                </c:pt>
                <c:pt idx="32">
                  <c:v>43878</c:v>
                </c:pt>
                <c:pt idx="33">
                  <c:v>43879</c:v>
                </c:pt>
                <c:pt idx="34">
                  <c:v>43880</c:v>
                </c:pt>
                <c:pt idx="35">
                  <c:v>43881</c:v>
                </c:pt>
                <c:pt idx="36">
                  <c:v>43882</c:v>
                </c:pt>
                <c:pt idx="37">
                  <c:v>43885</c:v>
                </c:pt>
                <c:pt idx="38">
                  <c:v>43886</c:v>
                </c:pt>
                <c:pt idx="39">
                  <c:v>43887</c:v>
                </c:pt>
                <c:pt idx="40">
                  <c:v>43888</c:v>
                </c:pt>
                <c:pt idx="41">
                  <c:v>43889</c:v>
                </c:pt>
                <c:pt idx="42">
                  <c:v>43892</c:v>
                </c:pt>
                <c:pt idx="43">
                  <c:v>43893</c:v>
                </c:pt>
                <c:pt idx="44">
                  <c:v>43894</c:v>
                </c:pt>
                <c:pt idx="45">
                  <c:v>43895</c:v>
                </c:pt>
                <c:pt idx="46">
                  <c:v>43896</c:v>
                </c:pt>
                <c:pt idx="47">
                  <c:v>43899</c:v>
                </c:pt>
                <c:pt idx="48">
                  <c:v>43900</c:v>
                </c:pt>
                <c:pt idx="49">
                  <c:v>43901</c:v>
                </c:pt>
                <c:pt idx="50">
                  <c:v>43902</c:v>
                </c:pt>
                <c:pt idx="51">
                  <c:v>43903</c:v>
                </c:pt>
                <c:pt idx="52">
                  <c:v>43906</c:v>
                </c:pt>
                <c:pt idx="53">
                  <c:v>43907</c:v>
                </c:pt>
                <c:pt idx="54">
                  <c:v>43908</c:v>
                </c:pt>
                <c:pt idx="55">
                  <c:v>43909</c:v>
                </c:pt>
                <c:pt idx="56">
                  <c:v>43910</c:v>
                </c:pt>
                <c:pt idx="57">
                  <c:v>43913</c:v>
                </c:pt>
                <c:pt idx="58">
                  <c:v>43914</c:v>
                </c:pt>
                <c:pt idx="59">
                  <c:v>43915</c:v>
                </c:pt>
                <c:pt idx="60">
                  <c:v>43916</c:v>
                </c:pt>
                <c:pt idx="61">
                  <c:v>43917</c:v>
                </c:pt>
                <c:pt idx="62">
                  <c:v>43920</c:v>
                </c:pt>
                <c:pt idx="63">
                  <c:v>43921</c:v>
                </c:pt>
                <c:pt idx="64">
                  <c:v>43922</c:v>
                </c:pt>
                <c:pt idx="65">
                  <c:v>43923</c:v>
                </c:pt>
                <c:pt idx="66">
                  <c:v>43924</c:v>
                </c:pt>
                <c:pt idx="67">
                  <c:v>43927</c:v>
                </c:pt>
                <c:pt idx="68">
                  <c:v>43928</c:v>
                </c:pt>
                <c:pt idx="69">
                  <c:v>43929</c:v>
                </c:pt>
                <c:pt idx="70">
                  <c:v>43930</c:v>
                </c:pt>
                <c:pt idx="71">
                  <c:v>43931</c:v>
                </c:pt>
                <c:pt idx="72">
                  <c:v>43934</c:v>
                </c:pt>
                <c:pt idx="73">
                  <c:v>43935</c:v>
                </c:pt>
                <c:pt idx="74">
                  <c:v>43936</c:v>
                </c:pt>
                <c:pt idx="75">
                  <c:v>43937</c:v>
                </c:pt>
                <c:pt idx="76">
                  <c:v>43938</c:v>
                </c:pt>
                <c:pt idx="77">
                  <c:v>43941</c:v>
                </c:pt>
                <c:pt idx="78">
                  <c:v>43942</c:v>
                </c:pt>
                <c:pt idx="79">
                  <c:v>43943</c:v>
                </c:pt>
                <c:pt idx="80">
                  <c:v>43944</c:v>
                </c:pt>
                <c:pt idx="81">
                  <c:v>43945</c:v>
                </c:pt>
                <c:pt idx="82">
                  <c:v>43948</c:v>
                </c:pt>
                <c:pt idx="83">
                  <c:v>43949</c:v>
                </c:pt>
                <c:pt idx="84">
                  <c:v>43950</c:v>
                </c:pt>
                <c:pt idx="85">
                  <c:v>43951</c:v>
                </c:pt>
                <c:pt idx="86">
                  <c:v>43952</c:v>
                </c:pt>
                <c:pt idx="87">
                  <c:v>43955</c:v>
                </c:pt>
                <c:pt idx="88">
                  <c:v>43956</c:v>
                </c:pt>
                <c:pt idx="89">
                  <c:v>43957</c:v>
                </c:pt>
                <c:pt idx="90">
                  <c:v>43958</c:v>
                </c:pt>
                <c:pt idx="91">
                  <c:v>43959</c:v>
                </c:pt>
                <c:pt idx="92">
                  <c:v>43962</c:v>
                </c:pt>
                <c:pt idx="93">
                  <c:v>43963</c:v>
                </c:pt>
                <c:pt idx="94">
                  <c:v>43964</c:v>
                </c:pt>
                <c:pt idx="95">
                  <c:v>43965</c:v>
                </c:pt>
                <c:pt idx="96">
                  <c:v>43966</c:v>
                </c:pt>
                <c:pt idx="97">
                  <c:v>43969</c:v>
                </c:pt>
                <c:pt idx="98">
                  <c:v>43970</c:v>
                </c:pt>
                <c:pt idx="99">
                  <c:v>43971</c:v>
                </c:pt>
                <c:pt idx="100">
                  <c:v>43972</c:v>
                </c:pt>
                <c:pt idx="101">
                  <c:v>43973</c:v>
                </c:pt>
                <c:pt idx="102">
                  <c:v>43976</c:v>
                </c:pt>
                <c:pt idx="103">
                  <c:v>43977</c:v>
                </c:pt>
                <c:pt idx="104">
                  <c:v>43978</c:v>
                </c:pt>
                <c:pt idx="105">
                  <c:v>43979</c:v>
                </c:pt>
                <c:pt idx="106">
                  <c:v>43980</c:v>
                </c:pt>
                <c:pt idx="107">
                  <c:v>43983</c:v>
                </c:pt>
                <c:pt idx="108">
                  <c:v>43984</c:v>
                </c:pt>
                <c:pt idx="109">
                  <c:v>43985</c:v>
                </c:pt>
                <c:pt idx="110">
                  <c:v>43986</c:v>
                </c:pt>
                <c:pt idx="111">
                  <c:v>43987</c:v>
                </c:pt>
                <c:pt idx="112">
                  <c:v>43990</c:v>
                </c:pt>
                <c:pt idx="113">
                  <c:v>43991</c:v>
                </c:pt>
                <c:pt idx="114">
                  <c:v>43992</c:v>
                </c:pt>
                <c:pt idx="115">
                  <c:v>43993</c:v>
                </c:pt>
                <c:pt idx="116">
                  <c:v>43994</c:v>
                </c:pt>
                <c:pt idx="117">
                  <c:v>43997</c:v>
                </c:pt>
                <c:pt idx="118">
                  <c:v>43998</c:v>
                </c:pt>
                <c:pt idx="119">
                  <c:v>43999</c:v>
                </c:pt>
                <c:pt idx="120">
                  <c:v>44000</c:v>
                </c:pt>
                <c:pt idx="121">
                  <c:v>44001</c:v>
                </c:pt>
                <c:pt idx="122">
                  <c:v>44004</c:v>
                </c:pt>
                <c:pt idx="123">
                  <c:v>44005</c:v>
                </c:pt>
                <c:pt idx="124">
                  <c:v>44006</c:v>
                </c:pt>
                <c:pt idx="125">
                  <c:v>44007</c:v>
                </c:pt>
                <c:pt idx="126">
                  <c:v>44008</c:v>
                </c:pt>
                <c:pt idx="127">
                  <c:v>44011</c:v>
                </c:pt>
                <c:pt idx="128">
                  <c:v>44012</c:v>
                </c:pt>
                <c:pt idx="129">
                  <c:v>44013</c:v>
                </c:pt>
                <c:pt idx="130">
                  <c:v>44014</c:v>
                </c:pt>
                <c:pt idx="131">
                  <c:v>44015</c:v>
                </c:pt>
                <c:pt idx="132">
                  <c:v>44018</c:v>
                </c:pt>
                <c:pt idx="133">
                  <c:v>44019</c:v>
                </c:pt>
                <c:pt idx="134">
                  <c:v>44020</c:v>
                </c:pt>
                <c:pt idx="135">
                  <c:v>44021</c:v>
                </c:pt>
                <c:pt idx="136">
                  <c:v>44022</c:v>
                </c:pt>
                <c:pt idx="137">
                  <c:v>44025</c:v>
                </c:pt>
                <c:pt idx="138">
                  <c:v>44026</c:v>
                </c:pt>
                <c:pt idx="139">
                  <c:v>44027</c:v>
                </c:pt>
                <c:pt idx="140">
                  <c:v>44028</c:v>
                </c:pt>
                <c:pt idx="141">
                  <c:v>44029</c:v>
                </c:pt>
                <c:pt idx="142">
                  <c:v>44032</c:v>
                </c:pt>
                <c:pt idx="143">
                  <c:v>44033</c:v>
                </c:pt>
                <c:pt idx="144">
                  <c:v>44034</c:v>
                </c:pt>
                <c:pt idx="145">
                  <c:v>44035</c:v>
                </c:pt>
                <c:pt idx="146">
                  <c:v>44036</c:v>
                </c:pt>
                <c:pt idx="147">
                  <c:v>44039</c:v>
                </c:pt>
                <c:pt idx="148">
                  <c:v>44040</c:v>
                </c:pt>
                <c:pt idx="149">
                  <c:v>44041</c:v>
                </c:pt>
                <c:pt idx="150">
                  <c:v>44042</c:v>
                </c:pt>
                <c:pt idx="151">
                  <c:v>44043</c:v>
                </c:pt>
                <c:pt idx="152">
                  <c:v>44046</c:v>
                </c:pt>
                <c:pt idx="153">
                  <c:v>44047</c:v>
                </c:pt>
                <c:pt idx="154">
                  <c:v>44048</c:v>
                </c:pt>
                <c:pt idx="155">
                  <c:v>44049</c:v>
                </c:pt>
                <c:pt idx="156">
                  <c:v>44050</c:v>
                </c:pt>
                <c:pt idx="157">
                  <c:v>44053</c:v>
                </c:pt>
                <c:pt idx="158">
                  <c:v>44054</c:v>
                </c:pt>
                <c:pt idx="159">
                  <c:v>44055</c:v>
                </c:pt>
                <c:pt idx="160">
                  <c:v>44056</c:v>
                </c:pt>
                <c:pt idx="161">
                  <c:v>44057</c:v>
                </c:pt>
                <c:pt idx="162">
                  <c:v>44060</c:v>
                </c:pt>
                <c:pt idx="163">
                  <c:v>44061</c:v>
                </c:pt>
                <c:pt idx="164">
                  <c:v>44062</c:v>
                </c:pt>
                <c:pt idx="165">
                  <c:v>44063</c:v>
                </c:pt>
                <c:pt idx="166">
                  <c:v>44064</c:v>
                </c:pt>
                <c:pt idx="167">
                  <c:v>44067</c:v>
                </c:pt>
                <c:pt idx="168">
                  <c:v>44068</c:v>
                </c:pt>
                <c:pt idx="169">
                  <c:v>44069</c:v>
                </c:pt>
                <c:pt idx="170">
                  <c:v>44070</c:v>
                </c:pt>
                <c:pt idx="171">
                  <c:v>44071</c:v>
                </c:pt>
                <c:pt idx="172">
                  <c:v>44074</c:v>
                </c:pt>
                <c:pt idx="173">
                  <c:v>44075</c:v>
                </c:pt>
                <c:pt idx="174">
                  <c:v>44076</c:v>
                </c:pt>
                <c:pt idx="175">
                  <c:v>44077</c:v>
                </c:pt>
                <c:pt idx="176">
                  <c:v>44078</c:v>
                </c:pt>
                <c:pt idx="177">
                  <c:v>44081</c:v>
                </c:pt>
                <c:pt idx="178">
                  <c:v>44082</c:v>
                </c:pt>
                <c:pt idx="179">
                  <c:v>44083</c:v>
                </c:pt>
                <c:pt idx="180">
                  <c:v>44084</c:v>
                </c:pt>
                <c:pt idx="181">
                  <c:v>44085</c:v>
                </c:pt>
                <c:pt idx="182">
                  <c:v>44088</c:v>
                </c:pt>
                <c:pt idx="183">
                  <c:v>44089</c:v>
                </c:pt>
                <c:pt idx="184">
                  <c:v>44090</c:v>
                </c:pt>
                <c:pt idx="185">
                  <c:v>44091</c:v>
                </c:pt>
                <c:pt idx="186">
                  <c:v>44092</c:v>
                </c:pt>
                <c:pt idx="187">
                  <c:v>44095</c:v>
                </c:pt>
                <c:pt idx="188">
                  <c:v>44096</c:v>
                </c:pt>
                <c:pt idx="189">
                  <c:v>44097</c:v>
                </c:pt>
                <c:pt idx="190">
                  <c:v>44098</c:v>
                </c:pt>
                <c:pt idx="191">
                  <c:v>44099</c:v>
                </c:pt>
                <c:pt idx="192">
                  <c:v>44102</c:v>
                </c:pt>
                <c:pt idx="193">
                  <c:v>44103</c:v>
                </c:pt>
                <c:pt idx="194">
                  <c:v>44104</c:v>
                </c:pt>
                <c:pt idx="195">
                  <c:v>44105</c:v>
                </c:pt>
                <c:pt idx="196">
                  <c:v>44106</c:v>
                </c:pt>
                <c:pt idx="197">
                  <c:v>44109</c:v>
                </c:pt>
                <c:pt idx="198">
                  <c:v>44110</c:v>
                </c:pt>
                <c:pt idx="199">
                  <c:v>44111</c:v>
                </c:pt>
                <c:pt idx="200">
                  <c:v>44112</c:v>
                </c:pt>
                <c:pt idx="201">
                  <c:v>44113</c:v>
                </c:pt>
                <c:pt idx="202">
                  <c:v>44116</c:v>
                </c:pt>
                <c:pt idx="203">
                  <c:v>44117</c:v>
                </c:pt>
                <c:pt idx="204">
                  <c:v>44118</c:v>
                </c:pt>
                <c:pt idx="205">
                  <c:v>44119</c:v>
                </c:pt>
                <c:pt idx="206">
                  <c:v>44120</c:v>
                </c:pt>
                <c:pt idx="207">
                  <c:v>44123</c:v>
                </c:pt>
                <c:pt idx="208">
                  <c:v>44124</c:v>
                </c:pt>
                <c:pt idx="209">
                  <c:v>44125</c:v>
                </c:pt>
                <c:pt idx="210">
                  <c:v>44126</c:v>
                </c:pt>
                <c:pt idx="211">
                  <c:v>44127</c:v>
                </c:pt>
                <c:pt idx="212">
                  <c:v>44130</c:v>
                </c:pt>
                <c:pt idx="213">
                  <c:v>44131</c:v>
                </c:pt>
                <c:pt idx="214">
                  <c:v>44132</c:v>
                </c:pt>
                <c:pt idx="215">
                  <c:v>44133</c:v>
                </c:pt>
                <c:pt idx="216">
                  <c:v>44134</c:v>
                </c:pt>
                <c:pt idx="217">
                  <c:v>44137</c:v>
                </c:pt>
                <c:pt idx="218">
                  <c:v>44138</c:v>
                </c:pt>
                <c:pt idx="219">
                  <c:v>44139</c:v>
                </c:pt>
                <c:pt idx="220">
                  <c:v>44140</c:v>
                </c:pt>
                <c:pt idx="221">
                  <c:v>44141</c:v>
                </c:pt>
                <c:pt idx="222">
                  <c:v>44144</c:v>
                </c:pt>
                <c:pt idx="223">
                  <c:v>44145</c:v>
                </c:pt>
                <c:pt idx="224">
                  <c:v>44146</c:v>
                </c:pt>
                <c:pt idx="225">
                  <c:v>44147</c:v>
                </c:pt>
                <c:pt idx="226">
                  <c:v>44148</c:v>
                </c:pt>
                <c:pt idx="227">
                  <c:v>44151</c:v>
                </c:pt>
                <c:pt idx="228">
                  <c:v>44152</c:v>
                </c:pt>
                <c:pt idx="229">
                  <c:v>44153</c:v>
                </c:pt>
                <c:pt idx="230">
                  <c:v>44154</c:v>
                </c:pt>
                <c:pt idx="231">
                  <c:v>44155</c:v>
                </c:pt>
                <c:pt idx="232">
                  <c:v>44158</c:v>
                </c:pt>
                <c:pt idx="233">
                  <c:v>44159</c:v>
                </c:pt>
                <c:pt idx="234">
                  <c:v>44160</c:v>
                </c:pt>
                <c:pt idx="235">
                  <c:v>44161</c:v>
                </c:pt>
                <c:pt idx="236">
                  <c:v>44162</c:v>
                </c:pt>
                <c:pt idx="237">
                  <c:v>44165</c:v>
                </c:pt>
                <c:pt idx="238">
                  <c:v>44166</c:v>
                </c:pt>
                <c:pt idx="239">
                  <c:v>44167</c:v>
                </c:pt>
                <c:pt idx="240">
                  <c:v>44168</c:v>
                </c:pt>
                <c:pt idx="241">
                  <c:v>44169</c:v>
                </c:pt>
                <c:pt idx="242">
                  <c:v>44172</c:v>
                </c:pt>
                <c:pt idx="243">
                  <c:v>44173</c:v>
                </c:pt>
                <c:pt idx="244">
                  <c:v>44174</c:v>
                </c:pt>
                <c:pt idx="245">
                  <c:v>44175</c:v>
                </c:pt>
                <c:pt idx="246">
                  <c:v>44176</c:v>
                </c:pt>
                <c:pt idx="247">
                  <c:v>44179</c:v>
                </c:pt>
                <c:pt idx="248">
                  <c:v>44180</c:v>
                </c:pt>
                <c:pt idx="249">
                  <c:v>44181</c:v>
                </c:pt>
                <c:pt idx="250">
                  <c:v>44182</c:v>
                </c:pt>
                <c:pt idx="251">
                  <c:v>44183</c:v>
                </c:pt>
                <c:pt idx="252">
                  <c:v>44186</c:v>
                </c:pt>
                <c:pt idx="253">
                  <c:v>44187</c:v>
                </c:pt>
                <c:pt idx="254">
                  <c:v>44188</c:v>
                </c:pt>
                <c:pt idx="255">
                  <c:v>44189</c:v>
                </c:pt>
                <c:pt idx="256">
                  <c:v>44190</c:v>
                </c:pt>
                <c:pt idx="257">
                  <c:v>44193</c:v>
                </c:pt>
                <c:pt idx="258">
                  <c:v>44194</c:v>
                </c:pt>
                <c:pt idx="259">
                  <c:v>44195</c:v>
                </c:pt>
                <c:pt idx="260">
                  <c:v>44196</c:v>
                </c:pt>
                <c:pt idx="261">
                  <c:v>44197</c:v>
                </c:pt>
                <c:pt idx="262">
                  <c:v>44200</c:v>
                </c:pt>
                <c:pt idx="263">
                  <c:v>44201</c:v>
                </c:pt>
                <c:pt idx="264">
                  <c:v>44202</c:v>
                </c:pt>
                <c:pt idx="265">
                  <c:v>44203</c:v>
                </c:pt>
                <c:pt idx="266">
                  <c:v>44204</c:v>
                </c:pt>
                <c:pt idx="267">
                  <c:v>44207</c:v>
                </c:pt>
                <c:pt idx="268">
                  <c:v>44208</c:v>
                </c:pt>
                <c:pt idx="269">
                  <c:v>44209</c:v>
                </c:pt>
                <c:pt idx="270">
                  <c:v>44210</c:v>
                </c:pt>
                <c:pt idx="271">
                  <c:v>44211</c:v>
                </c:pt>
                <c:pt idx="272">
                  <c:v>44214</c:v>
                </c:pt>
                <c:pt idx="273">
                  <c:v>44215</c:v>
                </c:pt>
                <c:pt idx="274">
                  <c:v>44216</c:v>
                </c:pt>
                <c:pt idx="275">
                  <c:v>44217</c:v>
                </c:pt>
                <c:pt idx="276">
                  <c:v>44218</c:v>
                </c:pt>
                <c:pt idx="277">
                  <c:v>44221</c:v>
                </c:pt>
                <c:pt idx="278">
                  <c:v>44222</c:v>
                </c:pt>
                <c:pt idx="279">
                  <c:v>44223</c:v>
                </c:pt>
                <c:pt idx="280">
                  <c:v>44224</c:v>
                </c:pt>
                <c:pt idx="281">
                  <c:v>44225</c:v>
                </c:pt>
                <c:pt idx="282">
                  <c:v>44228</c:v>
                </c:pt>
                <c:pt idx="283">
                  <c:v>44229</c:v>
                </c:pt>
                <c:pt idx="284">
                  <c:v>44230</c:v>
                </c:pt>
                <c:pt idx="285">
                  <c:v>44231</c:v>
                </c:pt>
                <c:pt idx="286">
                  <c:v>44232</c:v>
                </c:pt>
                <c:pt idx="287">
                  <c:v>44235</c:v>
                </c:pt>
                <c:pt idx="288">
                  <c:v>44236</c:v>
                </c:pt>
                <c:pt idx="289">
                  <c:v>44237</c:v>
                </c:pt>
                <c:pt idx="290">
                  <c:v>44238</c:v>
                </c:pt>
                <c:pt idx="291">
                  <c:v>44239</c:v>
                </c:pt>
                <c:pt idx="292">
                  <c:v>44242</c:v>
                </c:pt>
                <c:pt idx="293">
                  <c:v>44243</c:v>
                </c:pt>
                <c:pt idx="294">
                  <c:v>44244</c:v>
                </c:pt>
                <c:pt idx="295">
                  <c:v>44245</c:v>
                </c:pt>
                <c:pt idx="296">
                  <c:v>44246</c:v>
                </c:pt>
                <c:pt idx="297">
                  <c:v>44249</c:v>
                </c:pt>
                <c:pt idx="298">
                  <c:v>44250</c:v>
                </c:pt>
                <c:pt idx="299">
                  <c:v>44251</c:v>
                </c:pt>
                <c:pt idx="300">
                  <c:v>44252</c:v>
                </c:pt>
                <c:pt idx="301">
                  <c:v>44253</c:v>
                </c:pt>
                <c:pt idx="302">
                  <c:v>44256</c:v>
                </c:pt>
                <c:pt idx="303">
                  <c:v>44257</c:v>
                </c:pt>
                <c:pt idx="304">
                  <c:v>44258</c:v>
                </c:pt>
                <c:pt idx="305">
                  <c:v>44259</c:v>
                </c:pt>
                <c:pt idx="306">
                  <c:v>44260</c:v>
                </c:pt>
                <c:pt idx="307">
                  <c:v>44263</c:v>
                </c:pt>
                <c:pt idx="308">
                  <c:v>44264</c:v>
                </c:pt>
                <c:pt idx="309">
                  <c:v>44265</c:v>
                </c:pt>
                <c:pt idx="310">
                  <c:v>44266</c:v>
                </c:pt>
                <c:pt idx="311">
                  <c:v>44267</c:v>
                </c:pt>
                <c:pt idx="312">
                  <c:v>44270</c:v>
                </c:pt>
                <c:pt idx="313">
                  <c:v>44271</c:v>
                </c:pt>
                <c:pt idx="314">
                  <c:v>44272</c:v>
                </c:pt>
                <c:pt idx="315">
                  <c:v>44273</c:v>
                </c:pt>
                <c:pt idx="316">
                  <c:v>44274</c:v>
                </c:pt>
                <c:pt idx="317">
                  <c:v>44277</c:v>
                </c:pt>
                <c:pt idx="318">
                  <c:v>44278</c:v>
                </c:pt>
                <c:pt idx="319">
                  <c:v>44279</c:v>
                </c:pt>
                <c:pt idx="320">
                  <c:v>44280</c:v>
                </c:pt>
                <c:pt idx="321">
                  <c:v>44281</c:v>
                </c:pt>
                <c:pt idx="322">
                  <c:v>44284</c:v>
                </c:pt>
                <c:pt idx="323">
                  <c:v>44285</c:v>
                </c:pt>
                <c:pt idx="324">
                  <c:v>44286</c:v>
                </c:pt>
                <c:pt idx="325">
                  <c:v>44287</c:v>
                </c:pt>
                <c:pt idx="326">
                  <c:v>44288</c:v>
                </c:pt>
                <c:pt idx="327">
                  <c:v>44291</c:v>
                </c:pt>
                <c:pt idx="328">
                  <c:v>44292</c:v>
                </c:pt>
                <c:pt idx="329">
                  <c:v>44293</c:v>
                </c:pt>
                <c:pt idx="330">
                  <c:v>44294</c:v>
                </c:pt>
                <c:pt idx="331">
                  <c:v>44295</c:v>
                </c:pt>
                <c:pt idx="332">
                  <c:v>44298</c:v>
                </c:pt>
                <c:pt idx="333">
                  <c:v>44299</c:v>
                </c:pt>
                <c:pt idx="334">
                  <c:v>44300</c:v>
                </c:pt>
                <c:pt idx="335">
                  <c:v>44301</c:v>
                </c:pt>
                <c:pt idx="336">
                  <c:v>44302</c:v>
                </c:pt>
                <c:pt idx="337">
                  <c:v>44305</c:v>
                </c:pt>
                <c:pt idx="338">
                  <c:v>44306</c:v>
                </c:pt>
                <c:pt idx="339">
                  <c:v>44307</c:v>
                </c:pt>
                <c:pt idx="340">
                  <c:v>44308</c:v>
                </c:pt>
                <c:pt idx="341">
                  <c:v>44309</c:v>
                </c:pt>
                <c:pt idx="342">
                  <c:v>44312</c:v>
                </c:pt>
                <c:pt idx="343">
                  <c:v>44313</c:v>
                </c:pt>
                <c:pt idx="344">
                  <c:v>44314</c:v>
                </c:pt>
                <c:pt idx="345">
                  <c:v>44315</c:v>
                </c:pt>
                <c:pt idx="346">
                  <c:v>44316</c:v>
                </c:pt>
                <c:pt idx="347">
                  <c:v>44319</c:v>
                </c:pt>
                <c:pt idx="348">
                  <c:v>44320</c:v>
                </c:pt>
                <c:pt idx="349">
                  <c:v>44321</c:v>
                </c:pt>
                <c:pt idx="350">
                  <c:v>44322</c:v>
                </c:pt>
                <c:pt idx="351">
                  <c:v>44323</c:v>
                </c:pt>
                <c:pt idx="352">
                  <c:v>44326</c:v>
                </c:pt>
                <c:pt idx="353">
                  <c:v>44327</c:v>
                </c:pt>
                <c:pt idx="354">
                  <c:v>44328</c:v>
                </c:pt>
                <c:pt idx="355">
                  <c:v>44329</c:v>
                </c:pt>
                <c:pt idx="356">
                  <c:v>44330</c:v>
                </c:pt>
                <c:pt idx="357">
                  <c:v>44333</c:v>
                </c:pt>
                <c:pt idx="358">
                  <c:v>44334</c:v>
                </c:pt>
                <c:pt idx="359">
                  <c:v>44335</c:v>
                </c:pt>
                <c:pt idx="360">
                  <c:v>44336</c:v>
                </c:pt>
                <c:pt idx="361">
                  <c:v>44337</c:v>
                </c:pt>
                <c:pt idx="362">
                  <c:v>44340</c:v>
                </c:pt>
                <c:pt idx="363">
                  <c:v>44341</c:v>
                </c:pt>
                <c:pt idx="364">
                  <c:v>44342</c:v>
                </c:pt>
                <c:pt idx="365">
                  <c:v>44343</c:v>
                </c:pt>
                <c:pt idx="366">
                  <c:v>44344</c:v>
                </c:pt>
                <c:pt idx="367">
                  <c:v>44347</c:v>
                </c:pt>
                <c:pt idx="368">
                  <c:v>44348</c:v>
                </c:pt>
                <c:pt idx="369">
                  <c:v>44349</c:v>
                </c:pt>
                <c:pt idx="370">
                  <c:v>44350</c:v>
                </c:pt>
                <c:pt idx="371">
                  <c:v>44351</c:v>
                </c:pt>
                <c:pt idx="372">
                  <c:v>44354</c:v>
                </c:pt>
                <c:pt idx="373">
                  <c:v>44355</c:v>
                </c:pt>
                <c:pt idx="374">
                  <c:v>44356</c:v>
                </c:pt>
                <c:pt idx="375">
                  <c:v>44357</c:v>
                </c:pt>
                <c:pt idx="376">
                  <c:v>44358</c:v>
                </c:pt>
                <c:pt idx="377">
                  <c:v>44361</c:v>
                </c:pt>
                <c:pt idx="378">
                  <c:v>44362</c:v>
                </c:pt>
                <c:pt idx="379">
                  <c:v>44363</c:v>
                </c:pt>
                <c:pt idx="380">
                  <c:v>44364</c:v>
                </c:pt>
                <c:pt idx="381">
                  <c:v>44365</c:v>
                </c:pt>
                <c:pt idx="382">
                  <c:v>44368</c:v>
                </c:pt>
                <c:pt idx="383">
                  <c:v>44369</c:v>
                </c:pt>
                <c:pt idx="384">
                  <c:v>44370</c:v>
                </c:pt>
                <c:pt idx="385">
                  <c:v>44371</c:v>
                </c:pt>
                <c:pt idx="386">
                  <c:v>44372</c:v>
                </c:pt>
                <c:pt idx="387">
                  <c:v>44375</c:v>
                </c:pt>
                <c:pt idx="388">
                  <c:v>44376</c:v>
                </c:pt>
                <c:pt idx="389">
                  <c:v>44377</c:v>
                </c:pt>
                <c:pt idx="390">
                  <c:v>44378</c:v>
                </c:pt>
                <c:pt idx="391">
                  <c:v>44379</c:v>
                </c:pt>
                <c:pt idx="392">
                  <c:v>44382</c:v>
                </c:pt>
                <c:pt idx="393">
                  <c:v>44383</c:v>
                </c:pt>
                <c:pt idx="394">
                  <c:v>44384</c:v>
                </c:pt>
                <c:pt idx="395">
                  <c:v>44385</c:v>
                </c:pt>
                <c:pt idx="396">
                  <c:v>44386</c:v>
                </c:pt>
                <c:pt idx="397">
                  <c:v>44389</c:v>
                </c:pt>
                <c:pt idx="398">
                  <c:v>44390</c:v>
                </c:pt>
                <c:pt idx="399">
                  <c:v>44391</c:v>
                </c:pt>
                <c:pt idx="400">
                  <c:v>44392</c:v>
                </c:pt>
                <c:pt idx="401">
                  <c:v>44393</c:v>
                </c:pt>
                <c:pt idx="402">
                  <c:v>44396</c:v>
                </c:pt>
                <c:pt idx="403">
                  <c:v>44397</c:v>
                </c:pt>
                <c:pt idx="404">
                  <c:v>44398</c:v>
                </c:pt>
                <c:pt idx="405">
                  <c:v>44399</c:v>
                </c:pt>
                <c:pt idx="406">
                  <c:v>44400</c:v>
                </c:pt>
                <c:pt idx="407">
                  <c:v>44403</c:v>
                </c:pt>
                <c:pt idx="408">
                  <c:v>44404</c:v>
                </c:pt>
                <c:pt idx="409">
                  <c:v>44405</c:v>
                </c:pt>
                <c:pt idx="410">
                  <c:v>44406</c:v>
                </c:pt>
                <c:pt idx="411">
                  <c:v>44407</c:v>
                </c:pt>
                <c:pt idx="412">
                  <c:v>44410</c:v>
                </c:pt>
                <c:pt idx="413">
                  <c:v>44411</c:v>
                </c:pt>
                <c:pt idx="414">
                  <c:v>44412</c:v>
                </c:pt>
                <c:pt idx="415">
                  <c:v>44413</c:v>
                </c:pt>
                <c:pt idx="416">
                  <c:v>44414</c:v>
                </c:pt>
                <c:pt idx="417">
                  <c:v>44417</c:v>
                </c:pt>
                <c:pt idx="418">
                  <c:v>44418</c:v>
                </c:pt>
                <c:pt idx="419">
                  <c:v>44419</c:v>
                </c:pt>
                <c:pt idx="420">
                  <c:v>44420</c:v>
                </c:pt>
                <c:pt idx="421">
                  <c:v>44421</c:v>
                </c:pt>
                <c:pt idx="422">
                  <c:v>44424</c:v>
                </c:pt>
                <c:pt idx="423">
                  <c:v>44425</c:v>
                </c:pt>
                <c:pt idx="424">
                  <c:v>44426</c:v>
                </c:pt>
                <c:pt idx="425">
                  <c:v>44427</c:v>
                </c:pt>
                <c:pt idx="426">
                  <c:v>44428</c:v>
                </c:pt>
                <c:pt idx="427">
                  <c:v>44431</c:v>
                </c:pt>
                <c:pt idx="428">
                  <c:v>44432</c:v>
                </c:pt>
                <c:pt idx="429">
                  <c:v>44433</c:v>
                </c:pt>
                <c:pt idx="430">
                  <c:v>44434</c:v>
                </c:pt>
                <c:pt idx="431">
                  <c:v>44435</c:v>
                </c:pt>
                <c:pt idx="432">
                  <c:v>44438</c:v>
                </c:pt>
                <c:pt idx="433">
                  <c:v>44439</c:v>
                </c:pt>
                <c:pt idx="434">
                  <c:v>44440</c:v>
                </c:pt>
                <c:pt idx="435">
                  <c:v>44441</c:v>
                </c:pt>
                <c:pt idx="436">
                  <c:v>44442</c:v>
                </c:pt>
                <c:pt idx="437">
                  <c:v>44445</c:v>
                </c:pt>
                <c:pt idx="438">
                  <c:v>44446</c:v>
                </c:pt>
                <c:pt idx="439">
                  <c:v>44447</c:v>
                </c:pt>
                <c:pt idx="440">
                  <c:v>44448</c:v>
                </c:pt>
                <c:pt idx="441">
                  <c:v>44449</c:v>
                </c:pt>
                <c:pt idx="442">
                  <c:v>44452</c:v>
                </c:pt>
                <c:pt idx="443">
                  <c:v>44453</c:v>
                </c:pt>
                <c:pt idx="444">
                  <c:v>44454</c:v>
                </c:pt>
                <c:pt idx="445">
                  <c:v>44455</c:v>
                </c:pt>
                <c:pt idx="446">
                  <c:v>44456</c:v>
                </c:pt>
                <c:pt idx="447">
                  <c:v>44459</c:v>
                </c:pt>
                <c:pt idx="448">
                  <c:v>44460</c:v>
                </c:pt>
                <c:pt idx="449">
                  <c:v>44461</c:v>
                </c:pt>
                <c:pt idx="450">
                  <c:v>44462</c:v>
                </c:pt>
                <c:pt idx="451">
                  <c:v>44463</c:v>
                </c:pt>
                <c:pt idx="452">
                  <c:v>44466</c:v>
                </c:pt>
                <c:pt idx="453">
                  <c:v>44467</c:v>
                </c:pt>
                <c:pt idx="454">
                  <c:v>44468</c:v>
                </c:pt>
                <c:pt idx="455">
                  <c:v>44469</c:v>
                </c:pt>
                <c:pt idx="456">
                  <c:v>44470</c:v>
                </c:pt>
                <c:pt idx="457">
                  <c:v>44473</c:v>
                </c:pt>
                <c:pt idx="458">
                  <c:v>44474</c:v>
                </c:pt>
                <c:pt idx="459">
                  <c:v>44475</c:v>
                </c:pt>
                <c:pt idx="460">
                  <c:v>44476</c:v>
                </c:pt>
                <c:pt idx="461">
                  <c:v>44477</c:v>
                </c:pt>
                <c:pt idx="462">
                  <c:v>44480</c:v>
                </c:pt>
                <c:pt idx="463">
                  <c:v>44481</c:v>
                </c:pt>
                <c:pt idx="464">
                  <c:v>44482</c:v>
                </c:pt>
                <c:pt idx="465">
                  <c:v>44483</c:v>
                </c:pt>
                <c:pt idx="466">
                  <c:v>44484</c:v>
                </c:pt>
                <c:pt idx="467">
                  <c:v>44487</c:v>
                </c:pt>
                <c:pt idx="468">
                  <c:v>44488</c:v>
                </c:pt>
                <c:pt idx="469">
                  <c:v>44489</c:v>
                </c:pt>
                <c:pt idx="470">
                  <c:v>44490</c:v>
                </c:pt>
                <c:pt idx="471">
                  <c:v>44491</c:v>
                </c:pt>
                <c:pt idx="472">
                  <c:v>44494</c:v>
                </c:pt>
                <c:pt idx="473">
                  <c:v>44495</c:v>
                </c:pt>
                <c:pt idx="474">
                  <c:v>44496</c:v>
                </c:pt>
                <c:pt idx="475">
                  <c:v>44497</c:v>
                </c:pt>
                <c:pt idx="476">
                  <c:v>44498</c:v>
                </c:pt>
                <c:pt idx="477">
                  <c:v>44501</c:v>
                </c:pt>
                <c:pt idx="478">
                  <c:v>44502</c:v>
                </c:pt>
                <c:pt idx="479">
                  <c:v>44503</c:v>
                </c:pt>
                <c:pt idx="480">
                  <c:v>44504</c:v>
                </c:pt>
                <c:pt idx="481">
                  <c:v>44505</c:v>
                </c:pt>
                <c:pt idx="482">
                  <c:v>44508</c:v>
                </c:pt>
                <c:pt idx="483">
                  <c:v>44509</c:v>
                </c:pt>
                <c:pt idx="484">
                  <c:v>44510</c:v>
                </c:pt>
                <c:pt idx="485">
                  <c:v>44511</c:v>
                </c:pt>
                <c:pt idx="486">
                  <c:v>44512</c:v>
                </c:pt>
                <c:pt idx="487">
                  <c:v>44515</c:v>
                </c:pt>
                <c:pt idx="488">
                  <c:v>44516</c:v>
                </c:pt>
                <c:pt idx="489">
                  <c:v>44517</c:v>
                </c:pt>
                <c:pt idx="490">
                  <c:v>44518</c:v>
                </c:pt>
                <c:pt idx="491">
                  <c:v>44519</c:v>
                </c:pt>
                <c:pt idx="492">
                  <c:v>44522</c:v>
                </c:pt>
                <c:pt idx="493">
                  <c:v>44523</c:v>
                </c:pt>
                <c:pt idx="494">
                  <c:v>44524</c:v>
                </c:pt>
                <c:pt idx="495">
                  <c:v>44525</c:v>
                </c:pt>
                <c:pt idx="496">
                  <c:v>44526</c:v>
                </c:pt>
                <c:pt idx="497">
                  <c:v>44529</c:v>
                </c:pt>
                <c:pt idx="498">
                  <c:v>44530</c:v>
                </c:pt>
                <c:pt idx="499">
                  <c:v>44531</c:v>
                </c:pt>
                <c:pt idx="500">
                  <c:v>44532</c:v>
                </c:pt>
                <c:pt idx="501">
                  <c:v>44533</c:v>
                </c:pt>
                <c:pt idx="502">
                  <c:v>44536</c:v>
                </c:pt>
                <c:pt idx="503">
                  <c:v>44537</c:v>
                </c:pt>
                <c:pt idx="504">
                  <c:v>44538</c:v>
                </c:pt>
                <c:pt idx="505">
                  <c:v>44539</c:v>
                </c:pt>
                <c:pt idx="506">
                  <c:v>44540</c:v>
                </c:pt>
                <c:pt idx="507">
                  <c:v>44543</c:v>
                </c:pt>
                <c:pt idx="508">
                  <c:v>44544</c:v>
                </c:pt>
                <c:pt idx="509">
                  <c:v>44545</c:v>
                </c:pt>
                <c:pt idx="510">
                  <c:v>44546</c:v>
                </c:pt>
                <c:pt idx="511">
                  <c:v>44547</c:v>
                </c:pt>
                <c:pt idx="512">
                  <c:v>44550</c:v>
                </c:pt>
                <c:pt idx="513">
                  <c:v>44551</c:v>
                </c:pt>
                <c:pt idx="514">
                  <c:v>44552</c:v>
                </c:pt>
                <c:pt idx="515">
                  <c:v>44553</c:v>
                </c:pt>
                <c:pt idx="516">
                  <c:v>44554</c:v>
                </c:pt>
                <c:pt idx="517">
                  <c:v>44557</c:v>
                </c:pt>
                <c:pt idx="518">
                  <c:v>44558</c:v>
                </c:pt>
                <c:pt idx="519">
                  <c:v>44559</c:v>
                </c:pt>
                <c:pt idx="520">
                  <c:v>44560</c:v>
                </c:pt>
                <c:pt idx="521">
                  <c:v>44561</c:v>
                </c:pt>
                <c:pt idx="522">
                  <c:v>44564</c:v>
                </c:pt>
                <c:pt idx="523">
                  <c:v>44565</c:v>
                </c:pt>
                <c:pt idx="524">
                  <c:v>44566</c:v>
                </c:pt>
                <c:pt idx="525">
                  <c:v>44567</c:v>
                </c:pt>
                <c:pt idx="526">
                  <c:v>44568</c:v>
                </c:pt>
                <c:pt idx="527">
                  <c:v>44571</c:v>
                </c:pt>
                <c:pt idx="528">
                  <c:v>44572</c:v>
                </c:pt>
                <c:pt idx="529">
                  <c:v>44573</c:v>
                </c:pt>
                <c:pt idx="530">
                  <c:v>44574</c:v>
                </c:pt>
                <c:pt idx="531">
                  <c:v>44575</c:v>
                </c:pt>
                <c:pt idx="532">
                  <c:v>44578</c:v>
                </c:pt>
                <c:pt idx="533">
                  <c:v>44579</c:v>
                </c:pt>
                <c:pt idx="534">
                  <c:v>44580</c:v>
                </c:pt>
                <c:pt idx="535">
                  <c:v>44581</c:v>
                </c:pt>
                <c:pt idx="536">
                  <c:v>44582</c:v>
                </c:pt>
                <c:pt idx="537">
                  <c:v>44585</c:v>
                </c:pt>
                <c:pt idx="538">
                  <c:v>44586</c:v>
                </c:pt>
                <c:pt idx="539">
                  <c:v>44587</c:v>
                </c:pt>
                <c:pt idx="540">
                  <c:v>44588</c:v>
                </c:pt>
                <c:pt idx="541">
                  <c:v>44589</c:v>
                </c:pt>
                <c:pt idx="542">
                  <c:v>44592</c:v>
                </c:pt>
                <c:pt idx="543">
                  <c:v>44593</c:v>
                </c:pt>
                <c:pt idx="544">
                  <c:v>44594</c:v>
                </c:pt>
                <c:pt idx="545">
                  <c:v>44595</c:v>
                </c:pt>
                <c:pt idx="546">
                  <c:v>44596</c:v>
                </c:pt>
                <c:pt idx="547">
                  <c:v>44599</c:v>
                </c:pt>
                <c:pt idx="548">
                  <c:v>44600</c:v>
                </c:pt>
                <c:pt idx="549">
                  <c:v>44601</c:v>
                </c:pt>
                <c:pt idx="550">
                  <c:v>44602</c:v>
                </c:pt>
                <c:pt idx="551">
                  <c:v>44603</c:v>
                </c:pt>
                <c:pt idx="552">
                  <c:v>44606</c:v>
                </c:pt>
                <c:pt idx="553">
                  <c:v>44607</c:v>
                </c:pt>
                <c:pt idx="554">
                  <c:v>44608</c:v>
                </c:pt>
                <c:pt idx="555">
                  <c:v>44609</c:v>
                </c:pt>
                <c:pt idx="556">
                  <c:v>44610</c:v>
                </c:pt>
                <c:pt idx="557">
                  <c:v>44613</c:v>
                </c:pt>
                <c:pt idx="558">
                  <c:v>44614</c:v>
                </c:pt>
                <c:pt idx="559">
                  <c:v>44615</c:v>
                </c:pt>
                <c:pt idx="560">
                  <c:v>44616</c:v>
                </c:pt>
                <c:pt idx="561">
                  <c:v>44617</c:v>
                </c:pt>
                <c:pt idx="562">
                  <c:v>44620</c:v>
                </c:pt>
                <c:pt idx="563">
                  <c:v>44621</c:v>
                </c:pt>
                <c:pt idx="564">
                  <c:v>44622</c:v>
                </c:pt>
                <c:pt idx="565">
                  <c:v>44623</c:v>
                </c:pt>
                <c:pt idx="566">
                  <c:v>44624</c:v>
                </c:pt>
                <c:pt idx="567">
                  <c:v>44627</c:v>
                </c:pt>
                <c:pt idx="568">
                  <c:v>44628</c:v>
                </c:pt>
                <c:pt idx="569">
                  <c:v>44629</c:v>
                </c:pt>
                <c:pt idx="570">
                  <c:v>44630</c:v>
                </c:pt>
                <c:pt idx="571">
                  <c:v>44631</c:v>
                </c:pt>
                <c:pt idx="572">
                  <c:v>44634</c:v>
                </c:pt>
                <c:pt idx="573">
                  <c:v>44635</c:v>
                </c:pt>
                <c:pt idx="574">
                  <c:v>44636</c:v>
                </c:pt>
                <c:pt idx="575">
                  <c:v>44637</c:v>
                </c:pt>
                <c:pt idx="576">
                  <c:v>44638</c:v>
                </c:pt>
                <c:pt idx="577">
                  <c:v>44641</c:v>
                </c:pt>
                <c:pt idx="578">
                  <c:v>44642</c:v>
                </c:pt>
                <c:pt idx="579">
                  <c:v>44643</c:v>
                </c:pt>
                <c:pt idx="580">
                  <c:v>44644</c:v>
                </c:pt>
                <c:pt idx="581">
                  <c:v>44645</c:v>
                </c:pt>
                <c:pt idx="582">
                  <c:v>44648</c:v>
                </c:pt>
                <c:pt idx="583">
                  <c:v>44649</c:v>
                </c:pt>
                <c:pt idx="584">
                  <c:v>44650</c:v>
                </c:pt>
                <c:pt idx="585">
                  <c:v>44651</c:v>
                </c:pt>
                <c:pt idx="586">
                  <c:v>44652</c:v>
                </c:pt>
                <c:pt idx="587">
                  <c:v>44655</c:v>
                </c:pt>
                <c:pt idx="588">
                  <c:v>44656</c:v>
                </c:pt>
                <c:pt idx="589">
                  <c:v>44657</c:v>
                </c:pt>
                <c:pt idx="590">
                  <c:v>44658</c:v>
                </c:pt>
                <c:pt idx="591">
                  <c:v>44659</c:v>
                </c:pt>
                <c:pt idx="592">
                  <c:v>44662</c:v>
                </c:pt>
                <c:pt idx="593">
                  <c:v>44663</c:v>
                </c:pt>
                <c:pt idx="594">
                  <c:v>44664</c:v>
                </c:pt>
                <c:pt idx="595">
                  <c:v>44665</c:v>
                </c:pt>
                <c:pt idx="596">
                  <c:v>44666</c:v>
                </c:pt>
                <c:pt idx="597">
                  <c:v>44669</c:v>
                </c:pt>
                <c:pt idx="598">
                  <c:v>44670</c:v>
                </c:pt>
                <c:pt idx="599">
                  <c:v>44671</c:v>
                </c:pt>
                <c:pt idx="600">
                  <c:v>44672</c:v>
                </c:pt>
                <c:pt idx="601">
                  <c:v>44673</c:v>
                </c:pt>
                <c:pt idx="602">
                  <c:v>44676</c:v>
                </c:pt>
                <c:pt idx="603">
                  <c:v>44677</c:v>
                </c:pt>
                <c:pt idx="604">
                  <c:v>44678</c:v>
                </c:pt>
                <c:pt idx="605">
                  <c:v>44679</c:v>
                </c:pt>
                <c:pt idx="606">
                  <c:v>44680</c:v>
                </c:pt>
                <c:pt idx="607">
                  <c:v>44683</c:v>
                </c:pt>
                <c:pt idx="608">
                  <c:v>44684</c:v>
                </c:pt>
                <c:pt idx="609">
                  <c:v>44685</c:v>
                </c:pt>
                <c:pt idx="610">
                  <c:v>44686</c:v>
                </c:pt>
                <c:pt idx="611">
                  <c:v>44687</c:v>
                </c:pt>
                <c:pt idx="612">
                  <c:v>44690</c:v>
                </c:pt>
                <c:pt idx="613">
                  <c:v>44691</c:v>
                </c:pt>
                <c:pt idx="614">
                  <c:v>44692</c:v>
                </c:pt>
                <c:pt idx="615">
                  <c:v>44693</c:v>
                </c:pt>
                <c:pt idx="616">
                  <c:v>44694</c:v>
                </c:pt>
                <c:pt idx="617">
                  <c:v>44697</c:v>
                </c:pt>
                <c:pt idx="618">
                  <c:v>44698</c:v>
                </c:pt>
                <c:pt idx="619">
                  <c:v>44699</c:v>
                </c:pt>
                <c:pt idx="620">
                  <c:v>44700</c:v>
                </c:pt>
                <c:pt idx="621">
                  <c:v>44701</c:v>
                </c:pt>
                <c:pt idx="622">
                  <c:v>44704</c:v>
                </c:pt>
                <c:pt idx="623">
                  <c:v>44705</c:v>
                </c:pt>
                <c:pt idx="624">
                  <c:v>44706</c:v>
                </c:pt>
                <c:pt idx="625">
                  <c:v>44707</c:v>
                </c:pt>
                <c:pt idx="626">
                  <c:v>44708</c:v>
                </c:pt>
                <c:pt idx="627">
                  <c:v>44711</c:v>
                </c:pt>
                <c:pt idx="628">
                  <c:v>44712</c:v>
                </c:pt>
                <c:pt idx="629">
                  <c:v>44713</c:v>
                </c:pt>
                <c:pt idx="630">
                  <c:v>44714</c:v>
                </c:pt>
                <c:pt idx="631">
                  <c:v>44715</c:v>
                </c:pt>
                <c:pt idx="632">
                  <c:v>44718</c:v>
                </c:pt>
                <c:pt idx="633">
                  <c:v>44719</c:v>
                </c:pt>
                <c:pt idx="634">
                  <c:v>44720</c:v>
                </c:pt>
                <c:pt idx="635">
                  <c:v>44721</c:v>
                </c:pt>
                <c:pt idx="636">
                  <c:v>44722</c:v>
                </c:pt>
                <c:pt idx="637">
                  <c:v>44725</c:v>
                </c:pt>
                <c:pt idx="638">
                  <c:v>44726</c:v>
                </c:pt>
                <c:pt idx="639">
                  <c:v>44727</c:v>
                </c:pt>
                <c:pt idx="640">
                  <c:v>44728</c:v>
                </c:pt>
                <c:pt idx="641">
                  <c:v>44729</c:v>
                </c:pt>
                <c:pt idx="642">
                  <c:v>44732</c:v>
                </c:pt>
                <c:pt idx="643">
                  <c:v>44733</c:v>
                </c:pt>
                <c:pt idx="644">
                  <c:v>44734</c:v>
                </c:pt>
                <c:pt idx="645">
                  <c:v>44735</c:v>
                </c:pt>
                <c:pt idx="646">
                  <c:v>44736</c:v>
                </c:pt>
                <c:pt idx="647">
                  <c:v>44739</c:v>
                </c:pt>
                <c:pt idx="648">
                  <c:v>44740</c:v>
                </c:pt>
                <c:pt idx="649">
                  <c:v>44741</c:v>
                </c:pt>
                <c:pt idx="650">
                  <c:v>44742</c:v>
                </c:pt>
                <c:pt idx="651">
                  <c:v>44743</c:v>
                </c:pt>
                <c:pt idx="652">
                  <c:v>44746</c:v>
                </c:pt>
                <c:pt idx="653">
                  <c:v>44747</c:v>
                </c:pt>
                <c:pt idx="654">
                  <c:v>44748</c:v>
                </c:pt>
                <c:pt idx="655">
                  <c:v>44749</c:v>
                </c:pt>
                <c:pt idx="656">
                  <c:v>44750</c:v>
                </c:pt>
                <c:pt idx="657">
                  <c:v>44753</c:v>
                </c:pt>
                <c:pt idx="658">
                  <c:v>44754</c:v>
                </c:pt>
                <c:pt idx="659">
                  <c:v>44755</c:v>
                </c:pt>
                <c:pt idx="660">
                  <c:v>44756</c:v>
                </c:pt>
                <c:pt idx="661">
                  <c:v>44757</c:v>
                </c:pt>
                <c:pt idx="662">
                  <c:v>44760</c:v>
                </c:pt>
                <c:pt idx="663">
                  <c:v>44761</c:v>
                </c:pt>
                <c:pt idx="664">
                  <c:v>44762</c:v>
                </c:pt>
                <c:pt idx="665">
                  <c:v>44763</c:v>
                </c:pt>
                <c:pt idx="666">
                  <c:v>44764</c:v>
                </c:pt>
                <c:pt idx="667">
                  <c:v>44767</c:v>
                </c:pt>
                <c:pt idx="668">
                  <c:v>44768</c:v>
                </c:pt>
                <c:pt idx="669">
                  <c:v>44769</c:v>
                </c:pt>
                <c:pt idx="670">
                  <c:v>44770</c:v>
                </c:pt>
                <c:pt idx="671">
                  <c:v>44771</c:v>
                </c:pt>
                <c:pt idx="672">
                  <c:v>44774</c:v>
                </c:pt>
                <c:pt idx="673">
                  <c:v>44775</c:v>
                </c:pt>
              </c:numCache>
            </c:numRef>
          </c:cat>
          <c:val>
            <c:numRef>
              <c:f>Sheet1!$P$2:$P$675</c:f>
              <c:numCache>
                <c:formatCode>_("$"* #,##0.00_);_("$"* \(#,##0.00\);_("$"* "-"??_);_(@_)</c:formatCode>
                <c:ptCount val="674"/>
                <c:pt idx="0">
                  <c:v>2.0499999999999998</c:v>
                </c:pt>
                <c:pt idx="1">
                  <c:v>2.06</c:v>
                </c:pt>
                <c:pt idx="2">
                  <c:v>2.1</c:v>
                </c:pt>
                <c:pt idx="3">
                  <c:v>2.17</c:v>
                </c:pt>
                <c:pt idx="4">
                  <c:v>2.09</c:v>
                </c:pt>
                <c:pt idx="5">
                  <c:v>2.0499999999999998</c:v>
                </c:pt>
                <c:pt idx="6">
                  <c:v>2.0499999999999998</c:v>
                </c:pt>
                <c:pt idx="7">
                  <c:v>2.0299999999999998</c:v>
                </c:pt>
                <c:pt idx="8">
                  <c:v>2.15</c:v>
                </c:pt>
                <c:pt idx="9">
                  <c:v>2.0099999999999998</c:v>
                </c:pt>
                <c:pt idx="10">
                  <c:v>2.06</c:v>
                </c:pt>
                <c:pt idx="11">
                  <c:v>2.0699999999999998</c:v>
                </c:pt>
                <c:pt idx="12">
                  <c:v>2.0699999999999998</c:v>
                </c:pt>
                <c:pt idx="13">
                  <c:v>1.98</c:v>
                </c:pt>
                <c:pt idx="14">
                  <c:v>1.89</c:v>
                </c:pt>
                <c:pt idx="15">
                  <c:v>1.95</c:v>
                </c:pt>
                <c:pt idx="16">
                  <c:v>1.91</c:v>
                </c:pt>
                <c:pt idx="17">
                  <c:v>2.0299999999999998</c:v>
                </c:pt>
                <c:pt idx="18">
                  <c:v>1.96</c:v>
                </c:pt>
                <c:pt idx="19">
                  <c:v>1.93</c:v>
                </c:pt>
                <c:pt idx="20">
                  <c:v>1.94</c:v>
                </c:pt>
                <c:pt idx="21">
                  <c:v>1.91</c:v>
                </c:pt>
                <c:pt idx="22">
                  <c:v>1.9</c:v>
                </c:pt>
                <c:pt idx="23">
                  <c:v>1.89</c:v>
                </c:pt>
                <c:pt idx="24">
                  <c:v>1.89</c:v>
                </c:pt>
                <c:pt idx="25">
                  <c:v>1.86</c:v>
                </c:pt>
                <c:pt idx="26">
                  <c:v>1.93</c:v>
                </c:pt>
                <c:pt idx="27">
                  <c:v>1.85</c:v>
                </c:pt>
                <c:pt idx="28">
                  <c:v>1.85</c:v>
                </c:pt>
                <c:pt idx="29">
                  <c:v>1.91</c:v>
                </c:pt>
                <c:pt idx="30">
                  <c:v>1.95</c:v>
                </c:pt>
                <c:pt idx="31">
                  <c:v>1.93</c:v>
                </c:pt>
                <c:pt idx="32">
                  <c:v>1.93</c:v>
                </c:pt>
                <c:pt idx="33">
                  <c:v>2.04</c:v>
                </c:pt>
                <c:pt idx="34">
                  <c:v>2.0099999999999998</c:v>
                </c:pt>
                <c:pt idx="35">
                  <c:v>1.98</c:v>
                </c:pt>
                <c:pt idx="36">
                  <c:v>1.96</c:v>
                </c:pt>
                <c:pt idx="37">
                  <c:v>1.94</c:v>
                </c:pt>
                <c:pt idx="38">
                  <c:v>1.93</c:v>
                </c:pt>
                <c:pt idx="39">
                  <c:v>1.96</c:v>
                </c:pt>
                <c:pt idx="40">
                  <c:v>1.78</c:v>
                </c:pt>
                <c:pt idx="41">
                  <c:v>1.79</c:v>
                </c:pt>
                <c:pt idx="42">
                  <c:v>1.75</c:v>
                </c:pt>
                <c:pt idx="43">
                  <c:v>1.78</c:v>
                </c:pt>
                <c:pt idx="44">
                  <c:v>1.83</c:v>
                </c:pt>
                <c:pt idx="45">
                  <c:v>1.89</c:v>
                </c:pt>
                <c:pt idx="46">
                  <c:v>1.76</c:v>
                </c:pt>
                <c:pt idx="47">
                  <c:v>1.74</c:v>
                </c:pt>
                <c:pt idx="48">
                  <c:v>1.91</c:v>
                </c:pt>
                <c:pt idx="49">
                  <c:v>1.96</c:v>
                </c:pt>
                <c:pt idx="50">
                  <c:v>1.82</c:v>
                </c:pt>
                <c:pt idx="51">
                  <c:v>1.94</c:v>
                </c:pt>
                <c:pt idx="52">
                  <c:v>1.89</c:v>
                </c:pt>
                <c:pt idx="53">
                  <c:v>1.89</c:v>
                </c:pt>
                <c:pt idx="54">
                  <c:v>1.73</c:v>
                </c:pt>
                <c:pt idx="55">
                  <c:v>1.68</c:v>
                </c:pt>
                <c:pt idx="56">
                  <c:v>1.76</c:v>
                </c:pt>
                <c:pt idx="57">
                  <c:v>1.7</c:v>
                </c:pt>
                <c:pt idx="58">
                  <c:v>1.73</c:v>
                </c:pt>
                <c:pt idx="59">
                  <c:v>1.8</c:v>
                </c:pt>
                <c:pt idx="60">
                  <c:v>1.73</c:v>
                </c:pt>
                <c:pt idx="61">
                  <c:v>1.7</c:v>
                </c:pt>
                <c:pt idx="62">
                  <c:v>1.65</c:v>
                </c:pt>
                <c:pt idx="63">
                  <c:v>1.71</c:v>
                </c:pt>
                <c:pt idx="64">
                  <c:v>1.69</c:v>
                </c:pt>
                <c:pt idx="65">
                  <c:v>1.55</c:v>
                </c:pt>
                <c:pt idx="66">
                  <c:v>1.5</c:v>
                </c:pt>
                <c:pt idx="67">
                  <c:v>1.64</c:v>
                </c:pt>
                <c:pt idx="68">
                  <c:v>1.83</c:v>
                </c:pt>
                <c:pt idx="69">
                  <c:v>1.86</c:v>
                </c:pt>
                <c:pt idx="70">
                  <c:v>1.74</c:v>
                </c:pt>
                <c:pt idx="71">
                  <c:v>1.74</c:v>
                </c:pt>
                <c:pt idx="72">
                  <c:v>1.86</c:v>
                </c:pt>
                <c:pt idx="73">
                  <c:v>1.76</c:v>
                </c:pt>
                <c:pt idx="74">
                  <c:v>1.68</c:v>
                </c:pt>
                <c:pt idx="75">
                  <c:v>1.59</c:v>
                </c:pt>
                <c:pt idx="76">
                  <c:v>1.71</c:v>
                </c:pt>
                <c:pt idx="77">
                  <c:v>1.78</c:v>
                </c:pt>
                <c:pt idx="78">
                  <c:v>1.92</c:v>
                </c:pt>
                <c:pt idx="79">
                  <c:v>1.9</c:v>
                </c:pt>
                <c:pt idx="80">
                  <c:v>1.86</c:v>
                </c:pt>
                <c:pt idx="81">
                  <c:v>1.81</c:v>
                </c:pt>
                <c:pt idx="82">
                  <c:v>1.68</c:v>
                </c:pt>
                <c:pt idx="83">
                  <c:v>1.8</c:v>
                </c:pt>
                <c:pt idx="84">
                  <c:v>1.73</c:v>
                </c:pt>
                <c:pt idx="85">
                  <c:v>1.63</c:v>
                </c:pt>
                <c:pt idx="86">
                  <c:v>1.69</c:v>
                </c:pt>
                <c:pt idx="87">
                  <c:v>1.78</c:v>
                </c:pt>
                <c:pt idx="88">
                  <c:v>1.93</c:v>
                </c:pt>
                <c:pt idx="89">
                  <c:v>1.9</c:v>
                </c:pt>
                <c:pt idx="90">
                  <c:v>1.84</c:v>
                </c:pt>
                <c:pt idx="91">
                  <c:v>1.74</c:v>
                </c:pt>
                <c:pt idx="92">
                  <c:v>1.7</c:v>
                </c:pt>
                <c:pt idx="93">
                  <c:v>1.61</c:v>
                </c:pt>
                <c:pt idx="94">
                  <c:v>1.56</c:v>
                </c:pt>
                <c:pt idx="95">
                  <c:v>1.6</c:v>
                </c:pt>
                <c:pt idx="96">
                  <c:v>1.66</c:v>
                </c:pt>
                <c:pt idx="97">
                  <c:v>1.77</c:v>
                </c:pt>
                <c:pt idx="98">
                  <c:v>1.85</c:v>
                </c:pt>
                <c:pt idx="99">
                  <c:v>1.83</c:v>
                </c:pt>
                <c:pt idx="100">
                  <c:v>1.75</c:v>
                </c:pt>
                <c:pt idx="101">
                  <c:v>1.7</c:v>
                </c:pt>
                <c:pt idx="102">
                  <c:v>1.7</c:v>
                </c:pt>
                <c:pt idx="103">
                  <c:v>1.79</c:v>
                </c:pt>
                <c:pt idx="104">
                  <c:v>1.78</c:v>
                </c:pt>
                <c:pt idx="105">
                  <c:v>1.79</c:v>
                </c:pt>
                <c:pt idx="106">
                  <c:v>1.7</c:v>
                </c:pt>
                <c:pt idx="107">
                  <c:v>1.59</c:v>
                </c:pt>
                <c:pt idx="108">
                  <c:v>1.58</c:v>
                </c:pt>
                <c:pt idx="109">
                  <c:v>1.84</c:v>
                </c:pt>
                <c:pt idx="110">
                  <c:v>1.68</c:v>
                </c:pt>
                <c:pt idx="111">
                  <c:v>1.8</c:v>
                </c:pt>
                <c:pt idx="112">
                  <c:v>1.68</c:v>
                </c:pt>
                <c:pt idx="113">
                  <c:v>1.68</c:v>
                </c:pt>
                <c:pt idx="114">
                  <c:v>1.72</c:v>
                </c:pt>
                <c:pt idx="115">
                  <c:v>1.77</c:v>
                </c:pt>
                <c:pt idx="116">
                  <c:v>1.67</c:v>
                </c:pt>
                <c:pt idx="117">
                  <c:v>1.64</c:v>
                </c:pt>
                <c:pt idx="118">
                  <c:v>1.43</c:v>
                </c:pt>
                <c:pt idx="119">
                  <c:v>1.55</c:v>
                </c:pt>
                <c:pt idx="120">
                  <c:v>1.51</c:v>
                </c:pt>
                <c:pt idx="121">
                  <c:v>1.49</c:v>
                </c:pt>
                <c:pt idx="122">
                  <c:v>1.64</c:v>
                </c:pt>
                <c:pt idx="123">
                  <c:v>1.61</c:v>
                </c:pt>
                <c:pt idx="124">
                  <c:v>1.64</c:v>
                </c:pt>
                <c:pt idx="125">
                  <c:v>1.53</c:v>
                </c:pt>
                <c:pt idx="126">
                  <c:v>1.42</c:v>
                </c:pt>
                <c:pt idx="127">
                  <c:v>1.67</c:v>
                </c:pt>
                <c:pt idx="128">
                  <c:v>1.76</c:v>
                </c:pt>
                <c:pt idx="129">
                  <c:v>1.69</c:v>
                </c:pt>
                <c:pt idx="130">
                  <c:v>1.69</c:v>
                </c:pt>
                <c:pt idx="131">
                  <c:v>1.69</c:v>
                </c:pt>
                <c:pt idx="132">
                  <c:v>1.71</c:v>
                </c:pt>
                <c:pt idx="133">
                  <c:v>1.76</c:v>
                </c:pt>
                <c:pt idx="134">
                  <c:v>1.78</c:v>
                </c:pt>
                <c:pt idx="135">
                  <c:v>1.88</c:v>
                </c:pt>
                <c:pt idx="136">
                  <c:v>1.79</c:v>
                </c:pt>
                <c:pt idx="137">
                  <c:v>1.75</c:v>
                </c:pt>
                <c:pt idx="138">
                  <c:v>1.74</c:v>
                </c:pt>
                <c:pt idx="139">
                  <c:v>1.76</c:v>
                </c:pt>
                <c:pt idx="140">
                  <c:v>1.79</c:v>
                </c:pt>
                <c:pt idx="141">
                  <c:v>1.79</c:v>
                </c:pt>
                <c:pt idx="142">
                  <c:v>1.71</c:v>
                </c:pt>
                <c:pt idx="143">
                  <c:v>1.66</c:v>
                </c:pt>
                <c:pt idx="144">
                  <c:v>1.69</c:v>
                </c:pt>
                <c:pt idx="145">
                  <c:v>1.75</c:v>
                </c:pt>
                <c:pt idx="146">
                  <c:v>1.77</c:v>
                </c:pt>
                <c:pt idx="147">
                  <c:v>1.85</c:v>
                </c:pt>
                <c:pt idx="148">
                  <c:v>1.83</c:v>
                </c:pt>
                <c:pt idx="149">
                  <c:v>1.77</c:v>
                </c:pt>
                <c:pt idx="150">
                  <c:v>1.81</c:v>
                </c:pt>
                <c:pt idx="151">
                  <c:v>1.83</c:v>
                </c:pt>
                <c:pt idx="152">
                  <c:v>1.95</c:v>
                </c:pt>
                <c:pt idx="153">
                  <c:v>2.0699999999999998</c:v>
                </c:pt>
                <c:pt idx="154">
                  <c:v>2.23</c:v>
                </c:pt>
                <c:pt idx="155">
                  <c:v>2.2599999999999998</c:v>
                </c:pt>
                <c:pt idx="156">
                  <c:v>2.15</c:v>
                </c:pt>
                <c:pt idx="157">
                  <c:v>2.1800000000000002</c:v>
                </c:pt>
                <c:pt idx="158">
                  <c:v>2.19</c:v>
                </c:pt>
                <c:pt idx="159">
                  <c:v>2.0499999999999998</c:v>
                </c:pt>
                <c:pt idx="160">
                  <c:v>2.19</c:v>
                </c:pt>
                <c:pt idx="161">
                  <c:v>2.23</c:v>
                </c:pt>
                <c:pt idx="162">
                  <c:v>2.3199999999999998</c:v>
                </c:pt>
                <c:pt idx="163">
                  <c:v>2.4500000000000002</c:v>
                </c:pt>
                <c:pt idx="164">
                  <c:v>2.4300000000000002</c:v>
                </c:pt>
                <c:pt idx="165">
                  <c:v>2.35</c:v>
                </c:pt>
                <c:pt idx="166">
                  <c:v>2.39</c:v>
                </c:pt>
                <c:pt idx="167">
                  <c:v>2.57</c:v>
                </c:pt>
                <c:pt idx="168">
                  <c:v>2.54</c:v>
                </c:pt>
                <c:pt idx="169">
                  <c:v>2.52</c:v>
                </c:pt>
                <c:pt idx="170">
                  <c:v>2.52</c:v>
                </c:pt>
                <c:pt idx="171">
                  <c:v>2.46</c:v>
                </c:pt>
                <c:pt idx="172">
                  <c:v>2.2999999999999998</c:v>
                </c:pt>
                <c:pt idx="173">
                  <c:v>2.2200000000000002</c:v>
                </c:pt>
                <c:pt idx="174">
                  <c:v>2.15</c:v>
                </c:pt>
                <c:pt idx="175">
                  <c:v>2.3199999999999998</c:v>
                </c:pt>
                <c:pt idx="176">
                  <c:v>1.8</c:v>
                </c:pt>
                <c:pt idx="177">
                  <c:v>1.8</c:v>
                </c:pt>
                <c:pt idx="178">
                  <c:v>2.35</c:v>
                </c:pt>
                <c:pt idx="179">
                  <c:v>2.21</c:v>
                </c:pt>
                <c:pt idx="180">
                  <c:v>2.13</c:v>
                </c:pt>
                <c:pt idx="181">
                  <c:v>1.93</c:v>
                </c:pt>
                <c:pt idx="182">
                  <c:v>2.1800000000000002</c:v>
                </c:pt>
                <c:pt idx="183">
                  <c:v>2.19</c:v>
                </c:pt>
                <c:pt idx="184">
                  <c:v>2.06</c:v>
                </c:pt>
                <c:pt idx="185">
                  <c:v>1.65</c:v>
                </c:pt>
                <c:pt idx="186">
                  <c:v>1.56</c:v>
                </c:pt>
                <c:pt idx="187">
                  <c:v>1.33</c:v>
                </c:pt>
                <c:pt idx="188">
                  <c:v>1.49</c:v>
                </c:pt>
                <c:pt idx="189">
                  <c:v>1.74</c:v>
                </c:pt>
                <c:pt idx="190">
                  <c:v>1.93</c:v>
                </c:pt>
                <c:pt idx="191">
                  <c:v>1.9</c:v>
                </c:pt>
                <c:pt idx="192">
                  <c:v>1.83</c:v>
                </c:pt>
                <c:pt idx="193">
                  <c:v>1.74</c:v>
                </c:pt>
                <c:pt idx="194">
                  <c:v>1.66</c:v>
                </c:pt>
                <c:pt idx="195">
                  <c:v>1.6</c:v>
                </c:pt>
                <c:pt idx="196">
                  <c:v>1.41</c:v>
                </c:pt>
                <c:pt idx="197">
                  <c:v>1.92</c:v>
                </c:pt>
                <c:pt idx="198">
                  <c:v>1.86</c:v>
                </c:pt>
                <c:pt idx="199">
                  <c:v>2.0099999999999998</c:v>
                </c:pt>
                <c:pt idx="200">
                  <c:v>1.49</c:v>
                </c:pt>
                <c:pt idx="201">
                  <c:v>2.25</c:v>
                </c:pt>
                <c:pt idx="202">
                  <c:v>2.31</c:v>
                </c:pt>
                <c:pt idx="203">
                  <c:v>2.14</c:v>
                </c:pt>
                <c:pt idx="204">
                  <c:v>2.02</c:v>
                </c:pt>
                <c:pt idx="205">
                  <c:v>2.23</c:v>
                </c:pt>
                <c:pt idx="206">
                  <c:v>2.16</c:v>
                </c:pt>
                <c:pt idx="207">
                  <c:v>2.2999999999999998</c:v>
                </c:pt>
                <c:pt idx="208">
                  <c:v>2.57</c:v>
                </c:pt>
                <c:pt idx="209">
                  <c:v>2.95</c:v>
                </c:pt>
                <c:pt idx="210">
                  <c:v>2.99</c:v>
                </c:pt>
                <c:pt idx="211">
                  <c:v>2.91</c:v>
                </c:pt>
                <c:pt idx="212">
                  <c:v>3.14</c:v>
                </c:pt>
                <c:pt idx="213">
                  <c:v>3.07</c:v>
                </c:pt>
                <c:pt idx="214">
                  <c:v>3.14</c:v>
                </c:pt>
                <c:pt idx="215">
                  <c:v>3.06</c:v>
                </c:pt>
                <c:pt idx="216">
                  <c:v>3.03</c:v>
                </c:pt>
                <c:pt idx="217">
                  <c:v>3.03</c:v>
                </c:pt>
                <c:pt idx="218">
                  <c:v>2.88</c:v>
                </c:pt>
                <c:pt idx="219">
                  <c:v>2.63</c:v>
                </c:pt>
                <c:pt idx="220">
                  <c:v>2.69</c:v>
                </c:pt>
                <c:pt idx="221">
                  <c:v>2.67</c:v>
                </c:pt>
                <c:pt idx="222">
                  <c:v>2.63</c:v>
                </c:pt>
                <c:pt idx="223">
                  <c:v>2.74</c:v>
                </c:pt>
                <c:pt idx="224">
                  <c:v>2.75</c:v>
                </c:pt>
                <c:pt idx="225">
                  <c:v>2.81</c:v>
                </c:pt>
                <c:pt idx="226">
                  <c:v>2.82</c:v>
                </c:pt>
                <c:pt idx="227">
                  <c:v>2.62</c:v>
                </c:pt>
                <c:pt idx="228">
                  <c:v>2.5499999999999998</c:v>
                </c:pt>
                <c:pt idx="229">
                  <c:v>2.37</c:v>
                </c:pt>
                <c:pt idx="230">
                  <c:v>2.19</c:v>
                </c:pt>
                <c:pt idx="231">
                  <c:v>2.2200000000000002</c:v>
                </c:pt>
                <c:pt idx="232">
                  <c:v>2.23</c:v>
                </c:pt>
                <c:pt idx="233">
                  <c:v>2.4700000000000002</c:v>
                </c:pt>
                <c:pt idx="234">
                  <c:v>2.4700000000000002</c:v>
                </c:pt>
                <c:pt idx="235">
                  <c:v>2.4700000000000002</c:v>
                </c:pt>
                <c:pt idx="236">
                  <c:v>2.4700000000000002</c:v>
                </c:pt>
                <c:pt idx="237">
                  <c:v>2.89</c:v>
                </c:pt>
                <c:pt idx="238">
                  <c:v>2.89</c:v>
                </c:pt>
                <c:pt idx="239">
                  <c:v>2.75</c:v>
                </c:pt>
                <c:pt idx="240">
                  <c:v>2.46</c:v>
                </c:pt>
                <c:pt idx="241">
                  <c:v>2.48</c:v>
                </c:pt>
                <c:pt idx="242">
                  <c:v>2.39</c:v>
                </c:pt>
                <c:pt idx="243">
                  <c:v>2.36</c:v>
                </c:pt>
                <c:pt idx="244">
                  <c:v>2.4500000000000002</c:v>
                </c:pt>
                <c:pt idx="245">
                  <c:v>2.4500000000000002</c:v>
                </c:pt>
                <c:pt idx="246">
                  <c:v>2.54</c:v>
                </c:pt>
                <c:pt idx="247">
                  <c:v>2.69</c:v>
                </c:pt>
                <c:pt idx="248">
                  <c:v>2.63</c:v>
                </c:pt>
                <c:pt idx="249">
                  <c:v>2.73</c:v>
                </c:pt>
                <c:pt idx="250">
                  <c:v>2.7</c:v>
                </c:pt>
                <c:pt idx="251">
                  <c:v>2.73</c:v>
                </c:pt>
                <c:pt idx="252">
                  <c:v>2.68</c:v>
                </c:pt>
                <c:pt idx="253">
                  <c:v>2.76</c:v>
                </c:pt>
                <c:pt idx="254">
                  <c:v>2.76</c:v>
                </c:pt>
                <c:pt idx="255">
                  <c:v>2.68</c:v>
                </c:pt>
                <c:pt idx="256">
                  <c:v>2.68</c:v>
                </c:pt>
                <c:pt idx="257">
                  <c:v>2.39</c:v>
                </c:pt>
                <c:pt idx="258">
                  <c:v>2.4</c:v>
                </c:pt>
                <c:pt idx="259">
                  <c:v>2.36</c:v>
                </c:pt>
                <c:pt idx="260">
                  <c:v>2.36</c:v>
                </c:pt>
                <c:pt idx="261">
                  <c:v>2.36</c:v>
                </c:pt>
                <c:pt idx="262">
                  <c:v>2.6</c:v>
                </c:pt>
                <c:pt idx="263">
                  <c:v>2.77</c:v>
                </c:pt>
                <c:pt idx="264">
                  <c:v>2.76</c:v>
                </c:pt>
                <c:pt idx="265">
                  <c:v>2.81</c:v>
                </c:pt>
                <c:pt idx="266">
                  <c:v>2.77</c:v>
                </c:pt>
                <c:pt idx="267">
                  <c:v>2.71</c:v>
                </c:pt>
                <c:pt idx="268">
                  <c:v>2.89</c:v>
                </c:pt>
                <c:pt idx="269">
                  <c:v>2.82</c:v>
                </c:pt>
                <c:pt idx="270">
                  <c:v>2.82</c:v>
                </c:pt>
                <c:pt idx="271">
                  <c:v>2.86</c:v>
                </c:pt>
                <c:pt idx="272">
                  <c:v>2.86</c:v>
                </c:pt>
                <c:pt idx="273">
                  <c:v>2.65</c:v>
                </c:pt>
                <c:pt idx="274">
                  <c:v>2.57</c:v>
                </c:pt>
                <c:pt idx="275">
                  <c:v>2.4900000000000002</c:v>
                </c:pt>
                <c:pt idx="276">
                  <c:v>2.4500000000000002</c:v>
                </c:pt>
                <c:pt idx="277">
                  <c:v>2.63</c:v>
                </c:pt>
                <c:pt idx="278">
                  <c:v>2.73</c:v>
                </c:pt>
                <c:pt idx="279">
                  <c:v>2.77</c:v>
                </c:pt>
                <c:pt idx="280">
                  <c:v>2.76</c:v>
                </c:pt>
                <c:pt idx="281">
                  <c:v>2.68</c:v>
                </c:pt>
                <c:pt idx="282">
                  <c:v>2.88</c:v>
                </c:pt>
                <c:pt idx="283">
                  <c:v>3.24</c:v>
                </c:pt>
                <c:pt idx="284">
                  <c:v>3.01</c:v>
                </c:pt>
                <c:pt idx="285">
                  <c:v>2.99</c:v>
                </c:pt>
                <c:pt idx="286">
                  <c:v>3.49</c:v>
                </c:pt>
                <c:pt idx="287">
                  <c:v>3.4</c:v>
                </c:pt>
                <c:pt idx="288">
                  <c:v>3.35</c:v>
                </c:pt>
                <c:pt idx="289">
                  <c:v>3.76</c:v>
                </c:pt>
                <c:pt idx="290">
                  <c:v>6.5</c:v>
                </c:pt>
                <c:pt idx="291">
                  <c:v>6.12</c:v>
                </c:pt>
                <c:pt idx="292">
                  <c:v>6.12</c:v>
                </c:pt>
                <c:pt idx="293">
                  <c:v>11.32</c:v>
                </c:pt>
                <c:pt idx="294">
                  <c:v>23.86</c:v>
                </c:pt>
                <c:pt idx="295">
                  <c:v>8.56</c:v>
                </c:pt>
                <c:pt idx="296">
                  <c:v>4.96</c:v>
                </c:pt>
                <c:pt idx="297">
                  <c:v>3.16</c:v>
                </c:pt>
                <c:pt idx="298">
                  <c:v>2.94</c:v>
                </c:pt>
                <c:pt idx="299">
                  <c:v>2.8</c:v>
                </c:pt>
                <c:pt idx="300">
                  <c:v>2.72</c:v>
                </c:pt>
                <c:pt idx="301">
                  <c:v>2.66</c:v>
                </c:pt>
                <c:pt idx="302">
                  <c:v>2.7</c:v>
                </c:pt>
                <c:pt idx="303">
                  <c:v>2.87</c:v>
                </c:pt>
                <c:pt idx="304">
                  <c:v>2.86</c:v>
                </c:pt>
                <c:pt idx="305">
                  <c:v>2.79</c:v>
                </c:pt>
                <c:pt idx="306">
                  <c:v>2.72</c:v>
                </c:pt>
                <c:pt idx="307">
                  <c:v>2.67</c:v>
                </c:pt>
                <c:pt idx="308">
                  <c:v>2.62</c:v>
                </c:pt>
                <c:pt idx="309">
                  <c:v>2.62</c:v>
                </c:pt>
                <c:pt idx="310">
                  <c:v>2.7</c:v>
                </c:pt>
                <c:pt idx="311">
                  <c:v>2.65</c:v>
                </c:pt>
                <c:pt idx="312">
                  <c:v>2.58</c:v>
                </c:pt>
                <c:pt idx="313">
                  <c:v>2.5</c:v>
                </c:pt>
                <c:pt idx="314">
                  <c:v>2.6</c:v>
                </c:pt>
                <c:pt idx="315">
                  <c:v>2.4500000000000002</c:v>
                </c:pt>
                <c:pt idx="316">
                  <c:v>2.5299999999999998</c:v>
                </c:pt>
                <c:pt idx="317">
                  <c:v>2.5499999999999998</c:v>
                </c:pt>
                <c:pt idx="318">
                  <c:v>2.56</c:v>
                </c:pt>
                <c:pt idx="319">
                  <c:v>2.56</c:v>
                </c:pt>
                <c:pt idx="320">
                  <c:v>2.52</c:v>
                </c:pt>
                <c:pt idx="321">
                  <c:v>2.52</c:v>
                </c:pt>
                <c:pt idx="322">
                  <c:v>2.58</c:v>
                </c:pt>
                <c:pt idx="323">
                  <c:v>2.5499999999999998</c:v>
                </c:pt>
                <c:pt idx="324">
                  <c:v>2.52</c:v>
                </c:pt>
                <c:pt idx="325">
                  <c:v>2.52</c:v>
                </c:pt>
                <c:pt idx="326">
                  <c:v>2.52</c:v>
                </c:pt>
                <c:pt idx="327">
                  <c:v>2.4300000000000002</c:v>
                </c:pt>
                <c:pt idx="328">
                  <c:v>2.44</c:v>
                </c:pt>
                <c:pt idx="329">
                  <c:v>2.4300000000000002</c:v>
                </c:pt>
                <c:pt idx="330">
                  <c:v>2.4700000000000002</c:v>
                </c:pt>
                <c:pt idx="331">
                  <c:v>2.48</c:v>
                </c:pt>
                <c:pt idx="332">
                  <c:v>2.5</c:v>
                </c:pt>
                <c:pt idx="333">
                  <c:v>2.57</c:v>
                </c:pt>
                <c:pt idx="334">
                  <c:v>2.65</c:v>
                </c:pt>
                <c:pt idx="335">
                  <c:v>2.62</c:v>
                </c:pt>
                <c:pt idx="336">
                  <c:v>2.63</c:v>
                </c:pt>
                <c:pt idx="337">
                  <c:v>2.75</c:v>
                </c:pt>
                <c:pt idx="338">
                  <c:v>2.76</c:v>
                </c:pt>
                <c:pt idx="339">
                  <c:v>2.72</c:v>
                </c:pt>
                <c:pt idx="340">
                  <c:v>2.77</c:v>
                </c:pt>
                <c:pt idx="341">
                  <c:v>2.79</c:v>
                </c:pt>
                <c:pt idx="342">
                  <c:v>2.73</c:v>
                </c:pt>
                <c:pt idx="343">
                  <c:v>2.91</c:v>
                </c:pt>
                <c:pt idx="344">
                  <c:v>2.98</c:v>
                </c:pt>
                <c:pt idx="345">
                  <c:v>2.91</c:v>
                </c:pt>
                <c:pt idx="346">
                  <c:v>2.86</c:v>
                </c:pt>
                <c:pt idx="347">
                  <c:v>2.96</c:v>
                </c:pt>
                <c:pt idx="348">
                  <c:v>3</c:v>
                </c:pt>
                <c:pt idx="349">
                  <c:v>2.99</c:v>
                </c:pt>
                <c:pt idx="350">
                  <c:v>2.9</c:v>
                </c:pt>
                <c:pt idx="351">
                  <c:v>2.9</c:v>
                </c:pt>
                <c:pt idx="352">
                  <c:v>2.93</c:v>
                </c:pt>
                <c:pt idx="353">
                  <c:v>2.91</c:v>
                </c:pt>
                <c:pt idx="354">
                  <c:v>2.91</c:v>
                </c:pt>
                <c:pt idx="355">
                  <c:v>2.95</c:v>
                </c:pt>
                <c:pt idx="356">
                  <c:v>2.95</c:v>
                </c:pt>
                <c:pt idx="357">
                  <c:v>2.99</c:v>
                </c:pt>
                <c:pt idx="358">
                  <c:v>2.96</c:v>
                </c:pt>
                <c:pt idx="359">
                  <c:v>2.88</c:v>
                </c:pt>
                <c:pt idx="360">
                  <c:v>2.86</c:v>
                </c:pt>
                <c:pt idx="361">
                  <c:v>2.84</c:v>
                </c:pt>
                <c:pt idx="362">
                  <c:v>2.78</c:v>
                </c:pt>
                <c:pt idx="363">
                  <c:v>2.87</c:v>
                </c:pt>
                <c:pt idx="364">
                  <c:v>2.91</c:v>
                </c:pt>
                <c:pt idx="365">
                  <c:v>2.85</c:v>
                </c:pt>
                <c:pt idx="366">
                  <c:v>2.91</c:v>
                </c:pt>
                <c:pt idx="367">
                  <c:v>2.91</c:v>
                </c:pt>
                <c:pt idx="368">
                  <c:v>3.02</c:v>
                </c:pt>
                <c:pt idx="369">
                  <c:v>3.09</c:v>
                </c:pt>
                <c:pt idx="370">
                  <c:v>3.01</c:v>
                </c:pt>
                <c:pt idx="371">
                  <c:v>3.01</c:v>
                </c:pt>
                <c:pt idx="372">
                  <c:v>2.98</c:v>
                </c:pt>
                <c:pt idx="373">
                  <c:v>3.11</c:v>
                </c:pt>
                <c:pt idx="374">
                  <c:v>3.13</c:v>
                </c:pt>
                <c:pt idx="375">
                  <c:v>3.13</c:v>
                </c:pt>
                <c:pt idx="376">
                  <c:v>3.23</c:v>
                </c:pt>
                <c:pt idx="377">
                  <c:v>3.36</c:v>
                </c:pt>
                <c:pt idx="378">
                  <c:v>3.31</c:v>
                </c:pt>
                <c:pt idx="379">
                  <c:v>3.25</c:v>
                </c:pt>
                <c:pt idx="380">
                  <c:v>3.24</c:v>
                </c:pt>
                <c:pt idx="381">
                  <c:v>3.23</c:v>
                </c:pt>
                <c:pt idx="382">
                  <c:v>3.15</c:v>
                </c:pt>
                <c:pt idx="383">
                  <c:v>3.21</c:v>
                </c:pt>
                <c:pt idx="384">
                  <c:v>3.36</c:v>
                </c:pt>
                <c:pt idx="385">
                  <c:v>3.3</c:v>
                </c:pt>
                <c:pt idx="386">
                  <c:v>3.4</c:v>
                </c:pt>
                <c:pt idx="387">
                  <c:v>3.62</c:v>
                </c:pt>
                <c:pt idx="388">
                  <c:v>3.75</c:v>
                </c:pt>
                <c:pt idx="389">
                  <c:v>3.79</c:v>
                </c:pt>
                <c:pt idx="390">
                  <c:v>3.76</c:v>
                </c:pt>
                <c:pt idx="391">
                  <c:v>3.67</c:v>
                </c:pt>
                <c:pt idx="392">
                  <c:v>3.67</c:v>
                </c:pt>
                <c:pt idx="393">
                  <c:v>3.68</c:v>
                </c:pt>
                <c:pt idx="394">
                  <c:v>3.66</c:v>
                </c:pt>
                <c:pt idx="395">
                  <c:v>3.56</c:v>
                </c:pt>
                <c:pt idx="396">
                  <c:v>3.71</c:v>
                </c:pt>
                <c:pt idx="397">
                  <c:v>3.7</c:v>
                </c:pt>
                <c:pt idx="398">
                  <c:v>3.78</c:v>
                </c:pt>
                <c:pt idx="399">
                  <c:v>3.8</c:v>
                </c:pt>
                <c:pt idx="400">
                  <c:v>3.68</c:v>
                </c:pt>
                <c:pt idx="401">
                  <c:v>3.7</c:v>
                </c:pt>
                <c:pt idx="402">
                  <c:v>3.75</c:v>
                </c:pt>
                <c:pt idx="403">
                  <c:v>3.82</c:v>
                </c:pt>
                <c:pt idx="404">
                  <c:v>3.94</c:v>
                </c:pt>
                <c:pt idx="405">
                  <c:v>4.0199999999999996</c:v>
                </c:pt>
                <c:pt idx="406">
                  <c:v>4.1100000000000003</c:v>
                </c:pt>
                <c:pt idx="407">
                  <c:v>4.09</c:v>
                </c:pt>
                <c:pt idx="408">
                  <c:v>4.1500000000000004</c:v>
                </c:pt>
                <c:pt idx="409">
                  <c:v>4.0999999999999996</c:v>
                </c:pt>
                <c:pt idx="410">
                  <c:v>4.03</c:v>
                </c:pt>
                <c:pt idx="411">
                  <c:v>3.94</c:v>
                </c:pt>
                <c:pt idx="412">
                  <c:v>4.0199999999999996</c:v>
                </c:pt>
                <c:pt idx="413">
                  <c:v>4.0599999999999996</c:v>
                </c:pt>
                <c:pt idx="414">
                  <c:v>4.2</c:v>
                </c:pt>
                <c:pt idx="415">
                  <c:v>4.2699999999999996</c:v>
                </c:pt>
                <c:pt idx="416">
                  <c:v>4.21</c:v>
                </c:pt>
                <c:pt idx="417">
                  <c:v>4.24</c:v>
                </c:pt>
                <c:pt idx="418">
                  <c:v>4.12</c:v>
                </c:pt>
                <c:pt idx="419">
                  <c:v>4.07</c:v>
                </c:pt>
                <c:pt idx="420">
                  <c:v>4.0999999999999996</c:v>
                </c:pt>
                <c:pt idx="421">
                  <c:v>3.95</c:v>
                </c:pt>
                <c:pt idx="422">
                  <c:v>3.93</c:v>
                </c:pt>
                <c:pt idx="423">
                  <c:v>3.92</c:v>
                </c:pt>
                <c:pt idx="424">
                  <c:v>3.86</c:v>
                </c:pt>
                <c:pt idx="425">
                  <c:v>3.83</c:v>
                </c:pt>
                <c:pt idx="426">
                  <c:v>3.94</c:v>
                </c:pt>
                <c:pt idx="427">
                  <c:v>3.93</c:v>
                </c:pt>
                <c:pt idx="428">
                  <c:v>3.95</c:v>
                </c:pt>
                <c:pt idx="429">
                  <c:v>4.03</c:v>
                </c:pt>
                <c:pt idx="430">
                  <c:v>4.07</c:v>
                </c:pt>
                <c:pt idx="431">
                  <c:v>4.3499999999999996</c:v>
                </c:pt>
                <c:pt idx="432">
                  <c:v>4.25</c:v>
                </c:pt>
                <c:pt idx="433">
                  <c:v>4.33</c:v>
                </c:pt>
                <c:pt idx="434">
                  <c:v>4.45</c:v>
                </c:pt>
                <c:pt idx="435">
                  <c:v>4.6500000000000004</c:v>
                </c:pt>
                <c:pt idx="436">
                  <c:v>4.7699999999999996</c:v>
                </c:pt>
                <c:pt idx="437">
                  <c:v>4.7699999999999996</c:v>
                </c:pt>
                <c:pt idx="438">
                  <c:v>4.71</c:v>
                </c:pt>
                <c:pt idx="439">
                  <c:v>4.66</c:v>
                </c:pt>
                <c:pt idx="440">
                  <c:v>4.97</c:v>
                </c:pt>
                <c:pt idx="441">
                  <c:v>5.13</c:v>
                </c:pt>
                <c:pt idx="442">
                  <c:v>5.21</c:v>
                </c:pt>
                <c:pt idx="443">
                  <c:v>5.39</c:v>
                </c:pt>
                <c:pt idx="444">
                  <c:v>5.66</c:v>
                </c:pt>
                <c:pt idx="445">
                  <c:v>5.52</c:v>
                </c:pt>
                <c:pt idx="446">
                  <c:v>5.32</c:v>
                </c:pt>
                <c:pt idx="447">
                  <c:v>5.25</c:v>
                </c:pt>
                <c:pt idx="448">
                  <c:v>4.96</c:v>
                </c:pt>
                <c:pt idx="449">
                  <c:v>4.92</c:v>
                </c:pt>
                <c:pt idx="450">
                  <c:v>4.9400000000000004</c:v>
                </c:pt>
                <c:pt idx="451">
                  <c:v>5.0999999999999996</c:v>
                </c:pt>
                <c:pt idx="452">
                  <c:v>5.53</c:v>
                </c:pt>
                <c:pt idx="453">
                  <c:v>5.94</c:v>
                </c:pt>
                <c:pt idx="454">
                  <c:v>5.73</c:v>
                </c:pt>
                <c:pt idx="455">
                  <c:v>5.58</c:v>
                </c:pt>
                <c:pt idx="456">
                  <c:v>5.61</c:v>
                </c:pt>
                <c:pt idx="457">
                  <c:v>5.8</c:v>
                </c:pt>
                <c:pt idx="458">
                  <c:v>6.37</c:v>
                </c:pt>
                <c:pt idx="459">
                  <c:v>6</c:v>
                </c:pt>
                <c:pt idx="460">
                  <c:v>5.71</c:v>
                </c:pt>
                <c:pt idx="461">
                  <c:v>5.46</c:v>
                </c:pt>
                <c:pt idx="462">
                  <c:v>5.46</c:v>
                </c:pt>
                <c:pt idx="463">
                  <c:v>5.34</c:v>
                </c:pt>
                <c:pt idx="464">
                  <c:v>5.56</c:v>
                </c:pt>
                <c:pt idx="465">
                  <c:v>5.92</c:v>
                </c:pt>
                <c:pt idx="466">
                  <c:v>5.44</c:v>
                </c:pt>
                <c:pt idx="467">
                  <c:v>5.01</c:v>
                </c:pt>
                <c:pt idx="468">
                  <c:v>4.8099999999999996</c:v>
                </c:pt>
                <c:pt idx="469">
                  <c:v>4.87</c:v>
                </c:pt>
                <c:pt idx="470">
                  <c:v>4.9400000000000004</c:v>
                </c:pt>
                <c:pt idx="471">
                  <c:v>5.0999999999999996</c:v>
                </c:pt>
                <c:pt idx="472">
                  <c:v>5.72</c:v>
                </c:pt>
                <c:pt idx="473">
                  <c:v>5.59</c:v>
                </c:pt>
                <c:pt idx="474">
                  <c:v>5.91</c:v>
                </c:pt>
                <c:pt idx="475">
                  <c:v>5.68</c:v>
                </c:pt>
                <c:pt idx="476">
                  <c:v>5.49</c:v>
                </c:pt>
                <c:pt idx="477">
                  <c:v>5.22</c:v>
                </c:pt>
                <c:pt idx="478">
                  <c:v>5.33</c:v>
                </c:pt>
                <c:pt idx="479">
                  <c:v>5.59</c:v>
                </c:pt>
                <c:pt idx="480">
                  <c:v>5.73</c:v>
                </c:pt>
                <c:pt idx="481">
                  <c:v>5.51</c:v>
                </c:pt>
                <c:pt idx="482">
                  <c:v>5.53</c:v>
                </c:pt>
                <c:pt idx="483">
                  <c:v>5.08</c:v>
                </c:pt>
                <c:pt idx="484">
                  <c:v>4.5599999999999996</c:v>
                </c:pt>
                <c:pt idx="485">
                  <c:v>4.8099999999999996</c:v>
                </c:pt>
                <c:pt idx="486">
                  <c:v>4.97</c:v>
                </c:pt>
                <c:pt idx="487">
                  <c:v>4.7699999999999996</c:v>
                </c:pt>
                <c:pt idx="488">
                  <c:v>5.1100000000000003</c:v>
                </c:pt>
                <c:pt idx="489">
                  <c:v>4.82</c:v>
                </c:pt>
                <c:pt idx="490">
                  <c:v>4.95</c:v>
                </c:pt>
                <c:pt idx="491">
                  <c:v>4.9000000000000004</c:v>
                </c:pt>
                <c:pt idx="492">
                  <c:v>4.83</c:v>
                </c:pt>
                <c:pt idx="493">
                  <c:v>4.95</c:v>
                </c:pt>
                <c:pt idx="494">
                  <c:v>4.93</c:v>
                </c:pt>
                <c:pt idx="495">
                  <c:v>4.93</c:v>
                </c:pt>
                <c:pt idx="496">
                  <c:v>4.93</c:v>
                </c:pt>
                <c:pt idx="497">
                  <c:v>4.9000000000000004</c:v>
                </c:pt>
                <c:pt idx="498">
                  <c:v>4.5199999999999996</c:v>
                </c:pt>
                <c:pt idx="499">
                  <c:v>4.3099999999999996</c:v>
                </c:pt>
                <c:pt idx="500">
                  <c:v>4.08</c:v>
                </c:pt>
                <c:pt idx="501">
                  <c:v>3.79</c:v>
                </c:pt>
                <c:pt idx="502">
                  <c:v>3.66</c:v>
                </c:pt>
                <c:pt idx="503">
                  <c:v>3.6</c:v>
                </c:pt>
                <c:pt idx="504">
                  <c:v>3.79</c:v>
                </c:pt>
                <c:pt idx="505">
                  <c:v>3.67</c:v>
                </c:pt>
                <c:pt idx="506">
                  <c:v>3.65</c:v>
                </c:pt>
                <c:pt idx="507">
                  <c:v>4.05</c:v>
                </c:pt>
                <c:pt idx="508">
                  <c:v>3.71</c:v>
                </c:pt>
                <c:pt idx="509">
                  <c:v>3.79</c:v>
                </c:pt>
                <c:pt idx="510">
                  <c:v>3.67</c:v>
                </c:pt>
                <c:pt idx="511">
                  <c:v>3.71</c:v>
                </c:pt>
                <c:pt idx="512">
                  <c:v>3.91</c:v>
                </c:pt>
                <c:pt idx="513">
                  <c:v>3.96</c:v>
                </c:pt>
                <c:pt idx="514">
                  <c:v>3.95</c:v>
                </c:pt>
                <c:pt idx="515">
                  <c:v>3.56</c:v>
                </c:pt>
                <c:pt idx="516">
                  <c:v>3.56</c:v>
                </c:pt>
                <c:pt idx="517">
                  <c:v>3.45</c:v>
                </c:pt>
                <c:pt idx="518">
                  <c:v>3.32</c:v>
                </c:pt>
                <c:pt idx="519">
                  <c:v>3.4</c:v>
                </c:pt>
                <c:pt idx="520">
                  <c:v>3.82</c:v>
                </c:pt>
                <c:pt idx="521">
                  <c:v>3.82</c:v>
                </c:pt>
                <c:pt idx="522">
                  <c:v>3.74</c:v>
                </c:pt>
                <c:pt idx="523">
                  <c:v>3.73</c:v>
                </c:pt>
                <c:pt idx="524">
                  <c:v>3.78</c:v>
                </c:pt>
                <c:pt idx="525">
                  <c:v>3.94</c:v>
                </c:pt>
                <c:pt idx="526">
                  <c:v>3.83</c:v>
                </c:pt>
                <c:pt idx="527">
                  <c:v>4.16</c:v>
                </c:pt>
                <c:pt idx="528">
                  <c:v>4.16</c:v>
                </c:pt>
                <c:pt idx="529">
                  <c:v>4.62</c:v>
                </c:pt>
                <c:pt idx="530">
                  <c:v>4.78</c:v>
                </c:pt>
                <c:pt idx="531">
                  <c:v>4.37</c:v>
                </c:pt>
                <c:pt idx="532">
                  <c:v>4.37</c:v>
                </c:pt>
                <c:pt idx="533">
                  <c:v>4.55</c:v>
                </c:pt>
                <c:pt idx="534">
                  <c:v>4.8899999999999997</c:v>
                </c:pt>
                <c:pt idx="535">
                  <c:v>4.45</c:v>
                </c:pt>
                <c:pt idx="536">
                  <c:v>4.1100000000000003</c:v>
                </c:pt>
                <c:pt idx="537">
                  <c:v>4.2</c:v>
                </c:pt>
                <c:pt idx="538">
                  <c:v>4.24</c:v>
                </c:pt>
                <c:pt idx="539">
                  <c:v>4.43</c:v>
                </c:pt>
                <c:pt idx="540">
                  <c:v>4.43</c:v>
                </c:pt>
                <c:pt idx="541">
                  <c:v>5.69</c:v>
                </c:pt>
                <c:pt idx="542">
                  <c:v>5.56</c:v>
                </c:pt>
                <c:pt idx="543">
                  <c:v>5.45</c:v>
                </c:pt>
                <c:pt idx="544">
                  <c:v>6.7</c:v>
                </c:pt>
                <c:pt idx="545">
                  <c:v>5.84</c:v>
                </c:pt>
                <c:pt idx="546">
                  <c:v>5.34</c:v>
                </c:pt>
                <c:pt idx="547">
                  <c:v>4.4400000000000004</c:v>
                </c:pt>
                <c:pt idx="548">
                  <c:v>4.3</c:v>
                </c:pt>
                <c:pt idx="549">
                  <c:v>4.13</c:v>
                </c:pt>
                <c:pt idx="550">
                  <c:v>4.03</c:v>
                </c:pt>
                <c:pt idx="551">
                  <c:v>4.04</c:v>
                </c:pt>
                <c:pt idx="552">
                  <c:v>4.05</c:v>
                </c:pt>
                <c:pt idx="553">
                  <c:v>4.3099999999999996</c:v>
                </c:pt>
                <c:pt idx="554">
                  <c:v>4.3899999999999997</c:v>
                </c:pt>
                <c:pt idx="555">
                  <c:v>4.57</c:v>
                </c:pt>
                <c:pt idx="556">
                  <c:v>4.6100000000000003</c:v>
                </c:pt>
                <c:pt idx="557">
                  <c:v>4.6100000000000003</c:v>
                </c:pt>
                <c:pt idx="558">
                  <c:v>4.4800000000000004</c:v>
                </c:pt>
                <c:pt idx="559">
                  <c:v>4.59</c:v>
                </c:pt>
                <c:pt idx="560">
                  <c:v>4.78</c:v>
                </c:pt>
                <c:pt idx="561">
                  <c:v>4.63</c:v>
                </c:pt>
                <c:pt idx="562">
                  <c:v>4.46</c:v>
                </c:pt>
                <c:pt idx="563">
                  <c:v>4.3600000000000003</c:v>
                </c:pt>
                <c:pt idx="564">
                  <c:v>4.6500000000000004</c:v>
                </c:pt>
                <c:pt idx="565">
                  <c:v>4.63</c:v>
                </c:pt>
                <c:pt idx="566">
                  <c:v>4.74</c:v>
                </c:pt>
                <c:pt idx="567">
                  <c:v>4.93</c:v>
                </c:pt>
                <c:pt idx="568">
                  <c:v>4.6100000000000003</c:v>
                </c:pt>
                <c:pt idx="569">
                  <c:v>4.55</c:v>
                </c:pt>
                <c:pt idx="570">
                  <c:v>4.6500000000000004</c:v>
                </c:pt>
                <c:pt idx="571">
                  <c:v>4.79</c:v>
                </c:pt>
                <c:pt idx="572">
                  <c:v>4.59</c:v>
                </c:pt>
                <c:pt idx="573">
                  <c:v>4.46</c:v>
                </c:pt>
                <c:pt idx="574">
                  <c:v>4.68</c:v>
                </c:pt>
                <c:pt idx="575">
                  <c:v>4.8</c:v>
                </c:pt>
                <c:pt idx="576">
                  <c:v>4.87</c:v>
                </c:pt>
                <c:pt idx="577">
                  <c:v>4.7699999999999996</c:v>
                </c:pt>
                <c:pt idx="578">
                  <c:v>5</c:v>
                </c:pt>
                <c:pt idx="579">
                  <c:v>5.26</c:v>
                </c:pt>
                <c:pt idx="580">
                  <c:v>5.19</c:v>
                </c:pt>
                <c:pt idx="581">
                  <c:v>5.51</c:v>
                </c:pt>
                <c:pt idx="582">
                  <c:v>5.52</c:v>
                </c:pt>
                <c:pt idx="583">
                  <c:v>5.32</c:v>
                </c:pt>
                <c:pt idx="584">
                  <c:v>5.32</c:v>
                </c:pt>
                <c:pt idx="585">
                  <c:v>5.46</c:v>
                </c:pt>
                <c:pt idx="586">
                  <c:v>5.43</c:v>
                </c:pt>
                <c:pt idx="587">
                  <c:v>5.72</c:v>
                </c:pt>
                <c:pt idx="588">
                  <c:v>5.95</c:v>
                </c:pt>
                <c:pt idx="589">
                  <c:v>6.29</c:v>
                </c:pt>
                <c:pt idx="590">
                  <c:v>6.05</c:v>
                </c:pt>
                <c:pt idx="591">
                  <c:v>6.38</c:v>
                </c:pt>
                <c:pt idx="592">
                  <c:v>6.35</c:v>
                </c:pt>
                <c:pt idx="593">
                  <c:v>6.59</c:v>
                </c:pt>
                <c:pt idx="594">
                  <c:v>6.68</c:v>
                </c:pt>
                <c:pt idx="595">
                  <c:v>6.94</c:v>
                </c:pt>
                <c:pt idx="596">
                  <c:v>6.94</c:v>
                </c:pt>
                <c:pt idx="597">
                  <c:v>7.48</c:v>
                </c:pt>
                <c:pt idx="598">
                  <c:v>7.44</c:v>
                </c:pt>
                <c:pt idx="599">
                  <c:v>7.12</c:v>
                </c:pt>
                <c:pt idx="600">
                  <c:v>6.88</c:v>
                </c:pt>
                <c:pt idx="601">
                  <c:v>6.59</c:v>
                </c:pt>
                <c:pt idx="602">
                  <c:v>6.42</c:v>
                </c:pt>
                <c:pt idx="603">
                  <c:v>6.89</c:v>
                </c:pt>
                <c:pt idx="604">
                  <c:v>6.91</c:v>
                </c:pt>
                <c:pt idx="605">
                  <c:v>6.97</c:v>
                </c:pt>
                <c:pt idx="606">
                  <c:v>6.84</c:v>
                </c:pt>
                <c:pt idx="607">
                  <c:v>7.3</c:v>
                </c:pt>
                <c:pt idx="608">
                  <c:v>7.84</c:v>
                </c:pt>
                <c:pt idx="609">
                  <c:v>8.3000000000000007</c:v>
                </c:pt>
                <c:pt idx="610">
                  <c:v>8.42</c:v>
                </c:pt>
                <c:pt idx="611">
                  <c:v>8.35</c:v>
                </c:pt>
                <c:pt idx="612">
                  <c:v>8.06</c:v>
                </c:pt>
                <c:pt idx="613">
                  <c:v>6.78</c:v>
                </c:pt>
                <c:pt idx="614">
                  <c:v>7.53</c:v>
                </c:pt>
                <c:pt idx="615">
                  <c:v>7.25</c:v>
                </c:pt>
                <c:pt idx="616">
                  <c:v>7.75</c:v>
                </c:pt>
                <c:pt idx="617">
                  <c:v>8.07</c:v>
                </c:pt>
                <c:pt idx="618">
                  <c:v>8.26</c:v>
                </c:pt>
                <c:pt idx="619">
                  <c:v>8.5299999999999994</c:v>
                </c:pt>
                <c:pt idx="620">
                  <c:v>8.2100000000000009</c:v>
                </c:pt>
                <c:pt idx="621">
                  <c:v>7.97</c:v>
                </c:pt>
                <c:pt idx="622">
                  <c:v>8.16</c:v>
                </c:pt>
                <c:pt idx="623">
                  <c:v>8.8699999999999992</c:v>
                </c:pt>
                <c:pt idx="624">
                  <c:v>9.44</c:v>
                </c:pt>
                <c:pt idx="625">
                  <c:v>9.19</c:v>
                </c:pt>
                <c:pt idx="626">
                  <c:v>8.3000000000000007</c:v>
                </c:pt>
                <c:pt idx="627">
                  <c:v>8.3000000000000007</c:v>
                </c:pt>
                <c:pt idx="628">
                  <c:v>8.4600000000000009</c:v>
                </c:pt>
                <c:pt idx="629">
                  <c:v>8.4700000000000006</c:v>
                </c:pt>
                <c:pt idx="630">
                  <c:v>8.9</c:v>
                </c:pt>
                <c:pt idx="631">
                  <c:v>8.34</c:v>
                </c:pt>
                <c:pt idx="632">
                  <c:v>9.08</c:v>
                </c:pt>
                <c:pt idx="633">
                  <c:v>9.2799999999999994</c:v>
                </c:pt>
                <c:pt idx="634">
                  <c:v>9.43</c:v>
                </c:pt>
                <c:pt idx="635">
                  <c:v>8.16</c:v>
                </c:pt>
                <c:pt idx="636">
                  <c:v>8.7799999999999994</c:v>
                </c:pt>
                <c:pt idx="637">
                  <c:v>9</c:v>
                </c:pt>
                <c:pt idx="638">
                  <c:v>7.68</c:v>
                </c:pt>
                <c:pt idx="639">
                  <c:v>7.72</c:v>
                </c:pt>
                <c:pt idx="640">
                  <c:v>7.88</c:v>
                </c:pt>
                <c:pt idx="641">
                  <c:v>7.37</c:v>
                </c:pt>
                <c:pt idx="642">
                  <c:v>7.37</c:v>
                </c:pt>
                <c:pt idx="643">
                  <c:v>6.6</c:v>
                </c:pt>
                <c:pt idx="644">
                  <c:v>6.76</c:v>
                </c:pt>
                <c:pt idx="645">
                  <c:v>6.54</c:v>
                </c:pt>
                <c:pt idx="646">
                  <c:v>5.8</c:v>
                </c:pt>
                <c:pt idx="647">
                  <c:v>6.09</c:v>
                </c:pt>
                <c:pt idx="648">
                  <c:v>6.66</c:v>
                </c:pt>
                <c:pt idx="649">
                  <c:v>6.69</c:v>
                </c:pt>
                <c:pt idx="650">
                  <c:v>6.54</c:v>
                </c:pt>
                <c:pt idx="651">
                  <c:v>5.75</c:v>
                </c:pt>
                <c:pt idx="652">
                  <c:v>5.75</c:v>
                </c:pt>
                <c:pt idx="653">
                  <c:v>5.72</c:v>
                </c:pt>
                <c:pt idx="654">
                  <c:v>5.65</c:v>
                </c:pt>
                <c:pt idx="655">
                  <c:v>5.83</c:v>
                </c:pt>
                <c:pt idx="656">
                  <c:v>6.4</c:v>
                </c:pt>
                <c:pt idx="657">
                  <c:v>6.82</c:v>
                </c:pt>
                <c:pt idx="658">
                  <c:v>6.81</c:v>
                </c:pt>
                <c:pt idx="659">
                  <c:v>6.68</c:v>
                </c:pt>
                <c:pt idx="660">
                  <c:v>6.9</c:v>
                </c:pt>
                <c:pt idx="661">
                  <c:v>6.6</c:v>
                </c:pt>
                <c:pt idx="662">
                  <c:v>7.65</c:v>
                </c:pt>
                <c:pt idx="663">
                  <c:v>7.35</c:v>
                </c:pt>
                <c:pt idx="664">
                  <c:v>7.58</c:v>
                </c:pt>
                <c:pt idx="665">
                  <c:v>7.99</c:v>
                </c:pt>
                <c:pt idx="666">
                  <c:v>8.25</c:v>
                </c:pt>
                <c:pt idx="667">
                  <c:v>8.52</c:v>
                </c:pt>
                <c:pt idx="668">
                  <c:v>9.4600000000000009</c:v>
                </c:pt>
                <c:pt idx="669">
                  <c:v>8.65</c:v>
                </c:pt>
                <c:pt idx="670">
                  <c:v>8.75</c:v>
                </c:pt>
                <c:pt idx="671">
                  <c:v>8.33</c:v>
                </c:pt>
                <c:pt idx="672">
                  <c:v>8.1999999999999993</c:v>
                </c:pt>
                <c:pt idx="673">
                  <c:v>8.01</c:v>
                </c:pt>
              </c:numCache>
            </c:numRef>
          </c:val>
          <c:smooth val="0"/>
          <c:extLst>
            <c:ext xmlns:c16="http://schemas.microsoft.com/office/drawing/2014/chart" uri="{C3380CC4-5D6E-409C-BE32-E72D297353CC}">
              <c16:uniqueId val="{00000002-024A-4D4E-A308-3F576E8B5CF5}"/>
            </c:ext>
          </c:extLst>
        </c:ser>
        <c:dLbls>
          <c:showLegendKey val="0"/>
          <c:showVal val="0"/>
          <c:showCatName val="0"/>
          <c:showSerName val="0"/>
          <c:showPercent val="0"/>
          <c:showBubbleSize val="0"/>
        </c:dLbls>
        <c:smooth val="0"/>
        <c:axId val="816207272"/>
        <c:axId val="816207600"/>
      </c:lineChart>
      <c:dateAx>
        <c:axId val="816207272"/>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816207600"/>
        <c:crosses val="autoZero"/>
        <c:auto val="1"/>
        <c:lblOffset val="100"/>
        <c:baseTimeUnit val="days"/>
        <c:majorUnit val="6"/>
        <c:majorTimeUnit val="months"/>
      </c:dateAx>
      <c:valAx>
        <c:axId val="816207600"/>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00_);_(&quot;$&quot;* \(#,##0.0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816207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Sheet1!$G$1</c:f>
              <c:strCache>
                <c:ptCount val="1"/>
                <c:pt idx="0">
                  <c:v>JKM - HHUB</c:v>
                </c:pt>
              </c:strCache>
            </c:strRef>
          </c:tx>
          <c:spPr>
            <a:ln w="28575" cap="rnd">
              <a:solidFill>
                <a:schemeClr val="accent1"/>
              </a:solidFill>
              <a:round/>
            </a:ln>
            <a:effectLst/>
          </c:spPr>
          <c:marker>
            <c:symbol val="none"/>
          </c:marker>
          <c:cat>
            <c:numRef>
              <c:f>Sheet1!$F$2:$F$802</c:f>
              <c:numCache>
                <c:formatCode>m/d/yyyy</c:formatCode>
                <c:ptCount val="801"/>
                <c:pt idx="0">
                  <c:v>43467</c:v>
                </c:pt>
                <c:pt idx="1">
                  <c:v>43468</c:v>
                </c:pt>
                <c:pt idx="2">
                  <c:v>43469</c:v>
                </c:pt>
                <c:pt idx="3">
                  <c:v>43472</c:v>
                </c:pt>
                <c:pt idx="4">
                  <c:v>43473</c:v>
                </c:pt>
                <c:pt idx="5">
                  <c:v>43474</c:v>
                </c:pt>
                <c:pt idx="6">
                  <c:v>43475</c:v>
                </c:pt>
                <c:pt idx="7">
                  <c:v>43476</c:v>
                </c:pt>
                <c:pt idx="8">
                  <c:v>43479</c:v>
                </c:pt>
                <c:pt idx="9">
                  <c:v>43480</c:v>
                </c:pt>
                <c:pt idx="10">
                  <c:v>43497</c:v>
                </c:pt>
                <c:pt idx="11">
                  <c:v>43500</c:v>
                </c:pt>
                <c:pt idx="12">
                  <c:v>43501</c:v>
                </c:pt>
                <c:pt idx="13">
                  <c:v>43502</c:v>
                </c:pt>
                <c:pt idx="14">
                  <c:v>43503</c:v>
                </c:pt>
                <c:pt idx="15">
                  <c:v>43504</c:v>
                </c:pt>
                <c:pt idx="16">
                  <c:v>43507</c:v>
                </c:pt>
                <c:pt idx="17">
                  <c:v>43508</c:v>
                </c:pt>
                <c:pt idx="18">
                  <c:v>43509</c:v>
                </c:pt>
                <c:pt idx="19">
                  <c:v>43510</c:v>
                </c:pt>
                <c:pt idx="20">
                  <c:v>43511</c:v>
                </c:pt>
                <c:pt idx="21">
                  <c:v>43525</c:v>
                </c:pt>
                <c:pt idx="22">
                  <c:v>43528</c:v>
                </c:pt>
                <c:pt idx="23">
                  <c:v>43529</c:v>
                </c:pt>
                <c:pt idx="24">
                  <c:v>43530</c:v>
                </c:pt>
                <c:pt idx="25">
                  <c:v>43531</c:v>
                </c:pt>
                <c:pt idx="26">
                  <c:v>43532</c:v>
                </c:pt>
                <c:pt idx="27">
                  <c:v>43535</c:v>
                </c:pt>
                <c:pt idx="28">
                  <c:v>43536</c:v>
                </c:pt>
                <c:pt idx="29">
                  <c:v>43537</c:v>
                </c:pt>
                <c:pt idx="30">
                  <c:v>43538</c:v>
                </c:pt>
                <c:pt idx="31">
                  <c:v>43539</c:v>
                </c:pt>
                <c:pt idx="32">
                  <c:v>43556</c:v>
                </c:pt>
                <c:pt idx="33">
                  <c:v>43557</c:v>
                </c:pt>
                <c:pt idx="34">
                  <c:v>43558</c:v>
                </c:pt>
                <c:pt idx="35">
                  <c:v>43559</c:v>
                </c:pt>
                <c:pt idx="36">
                  <c:v>43560</c:v>
                </c:pt>
                <c:pt idx="37">
                  <c:v>43563</c:v>
                </c:pt>
                <c:pt idx="38">
                  <c:v>43564</c:v>
                </c:pt>
                <c:pt idx="39">
                  <c:v>43565</c:v>
                </c:pt>
                <c:pt idx="40">
                  <c:v>43566</c:v>
                </c:pt>
                <c:pt idx="41">
                  <c:v>43567</c:v>
                </c:pt>
                <c:pt idx="42">
                  <c:v>43570</c:v>
                </c:pt>
                <c:pt idx="43">
                  <c:v>43587</c:v>
                </c:pt>
                <c:pt idx="44">
                  <c:v>43588</c:v>
                </c:pt>
                <c:pt idx="45">
                  <c:v>43591</c:v>
                </c:pt>
                <c:pt idx="46">
                  <c:v>43592</c:v>
                </c:pt>
                <c:pt idx="47">
                  <c:v>43593</c:v>
                </c:pt>
                <c:pt idx="48">
                  <c:v>43594</c:v>
                </c:pt>
                <c:pt idx="49">
                  <c:v>43595</c:v>
                </c:pt>
                <c:pt idx="50">
                  <c:v>43598</c:v>
                </c:pt>
                <c:pt idx="51">
                  <c:v>43599</c:v>
                </c:pt>
                <c:pt idx="52">
                  <c:v>43600</c:v>
                </c:pt>
                <c:pt idx="53">
                  <c:v>43619</c:v>
                </c:pt>
                <c:pt idx="54">
                  <c:v>43620</c:v>
                </c:pt>
                <c:pt idx="55">
                  <c:v>43621</c:v>
                </c:pt>
                <c:pt idx="56">
                  <c:v>43622</c:v>
                </c:pt>
                <c:pt idx="57">
                  <c:v>43623</c:v>
                </c:pt>
                <c:pt idx="58">
                  <c:v>43626</c:v>
                </c:pt>
                <c:pt idx="59">
                  <c:v>43627</c:v>
                </c:pt>
                <c:pt idx="60">
                  <c:v>43628</c:v>
                </c:pt>
                <c:pt idx="61">
                  <c:v>43629</c:v>
                </c:pt>
                <c:pt idx="62">
                  <c:v>43630</c:v>
                </c:pt>
                <c:pt idx="63">
                  <c:v>43647</c:v>
                </c:pt>
                <c:pt idx="64">
                  <c:v>43648</c:v>
                </c:pt>
                <c:pt idx="65">
                  <c:v>43649</c:v>
                </c:pt>
                <c:pt idx="66">
                  <c:v>43650</c:v>
                </c:pt>
                <c:pt idx="67">
                  <c:v>43651</c:v>
                </c:pt>
                <c:pt idx="68">
                  <c:v>43654</c:v>
                </c:pt>
                <c:pt idx="69">
                  <c:v>43655</c:v>
                </c:pt>
                <c:pt idx="70">
                  <c:v>43656</c:v>
                </c:pt>
                <c:pt idx="71">
                  <c:v>43657</c:v>
                </c:pt>
                <c:pt idx="72">
                  <c:v>43658</c:v>
                </c:pt>
                <c:pt idx="73">
                  <c:v>43661</c:v>
                </c:pt>
                <c:pt idx="74">
                  <c:v>43678</c:v>
                </c:pt>
                <c:pt idx="75">
                  <c:v>43679</c:v>
                </c:pt>
                <c:pt idx="76">
                  <c:v>43682</c:v>
                </c:pt>
                <c:pt idx="77">
                  <c:v>43683</c:v>
                </c:pt>
                <c:pt idx="78">
                  <c:v>43684</c:v>
                </c:pt>
                <c:pt idx="79">
                  <c:v>43685</c:v>
                </c:pt>
                <c:pt idx="80">
                  <c:v>43686</c:v>
                </c:pt>
                <c:pt idx="81">
                  <c:v>43689</c:v>
                </c:pt>
                <c:pt idx="82">
                  <c:v>43690</c:v>
                </c:pt>
                <c:pt idx="83">
                  <c:v>43691</c:v>
                </c:pt>
                <c:pt idx="84">
                  <c:v>43692</c:v>
                </c:pt>
                <c:pt idx="85">
                  <c:v>43710</c:v>
                </c:pt>
                <c:pt idx="86">
                  <c:v>43711</c:v>
                </c:pt>
                <c:pt idx="87">
                  <c:v>43712</c:v>
                </c:pt>
                <c:pt idx="88">
                  <c:v>43713</c:v>
                </c:pt>
                <c:pt idx="89">
                  <c:v>43714</c:v>
                </c:pt>
                <c:pt idx="90">
                  <c:v>43717</c:v>
                </c:pt>
                <c:pt idx="91">
                  <c:v>43718</c:v>
                </c:pt>
                <c:pt idx="92">
                  <c:v>43719</c:v>
                </c:pt>
                <c:pt idx="93">
                  <c:v>43720</c:v>
                </c:pt>
                <c:pt idx="94">
                  <c:v>43721</c:v>
                </c:pt>
                <c:pt idx="95">
                  <c:v>43739</c:v>
                </c:pt>
                <c:pt idx="96">
                  <c:v>43740</c:v>
                </c:pt>
                <c:pt idx="97">
                  <c:v>43741</c:v>
                </c:pt>
                <c:pt idx="98">
                  <c:v>43742</c:v>
                </c:pt>
                <c:pt idx="99">
                  <c:v>43745</c:v>
                </c:pt>
                <c:pt idx="100">
                  <c:v>43746</c:v>
                </c:pt>
                <c:pt idx="101">
                  <c:v>43747</c:v>
                </c:pt>
                <c:pt idx="102">
                  <c:v>43748</c:v>
                </c:pt>
                <c:pt idx="103">
                  <c:v>43749</c:v>
                </c:pt>
                <c:pt idx="104">
                  <c:v>43752</c:v>
                </c:pt>
                <c:pt idx="105">
                  <c:v>43753</c:v>
                </c:pt>
                <c:pt idx="106">
                  <c:v>43770</c:v>
                </c:pt>
                <c:pt idx="107">
                  <c:v>43773</c:v>
                </c:pt>
                <c:pt idx="108">
                  <c:v>43774</c:v>
                </c:pt>
                <c:pt idx="109">
                  <c:v>43775</c:v>
                </c:pt>
                <c:pt idx="110">
                  <c:v>43776</c:v>
                </c:pt>
                <c:pt idx="111">
                  <c:v>43777</c:v>
                </c:pt>
                <c:pt idx="112">
                  <c:v>43780</c:v>
                </c:pt>
                <c:pt idx="113">
                  <c:v>43781</c:v>
                </c:pt>
                <c:pt idx="114">
                  <c:v>43782</c:v>
                </c:pt>
                <c:pt idx="115">
                  <c:v>43783</c:v>
                </c:pt>
                <c:pt idx="116">
                  <c:v>43784</c:v>
                </c:pt>
                <c:pt idx="117">
                  <c:v>43801</c:v>
                </c:pt>
                <c:pt idx="118">
                  <c:v>43802</c:v>
                </c:pt>
                <c:pt idx="119">
                  <c:v>43803</c:v>
                </c:pt>
                <c:pt idx="120">
                  <c:v>43804</c:v>
                </c:pt>
                <c:pt idx="121">
                  <c:v>43805</c:v>
                </c:pt>
                <c:pt idx="122">
                  <c:v>43808</c:v>
                </c:pt>
                <c:pt idx="123">
                  <c:v>43809</c:v>
                </c:pt>
                <c:pt idx="124">
                  <c:v>43810</c:v>
                </c:pt>
                <c:pt idx="125">
                  <c:v>43811</c:v>
                </c:pt>
                <c:pt idx="126">
                  <c:v>43812</c:v>
                </c:pt>
                <c:pt idx="127">
                  <c:v>43832</c:v>
                </c:pt>
                <c:pt idx="128">
                  <c:v>43833</c:v>
                </c:pt>
                <c:pt idx="129">
                  <c:v>43836</c:v>
                </c:pt>
                <c:pt idx="130">
                  <c:v>43837</c:v>
                </c:pt>
                <c:pt idx="131">
                  <c:v>43838</c:v>
                </c:pt>
                <c:pt idx="132">
                  <c:v>43839</c:v>
                </c:pt>
                <c:pt idx="133">
                  <c:v>43840</c:v>
                </c:pt>
                <c:pt idx="134">
                  <c:v>43843</c:v>
                </c:pt>
                <c:pt idx="135">
                  <c:v>43844</c:v>
                </c:pt>
                <c:pt idx="136">
                  <c:v>43845</c:v>
                </c:pt>
                <c:pt idx="137">
                  <c:v>43846</c:v>
                </c:pt>
                <c:pt idx="138">
                  <c:v>43847</c:v>
                </c:pt>
                <c:pt idx="139">
                  <c:v>43850</c:v>
                </c:pt>
                <c:pt idx="140">
                  <c:v>43851</c:v>
                </c:pt>
                <c:pt idx="141">
                  <c:v>43852</c:v>
                </c:pt>
                <c:pt idx="142">
                  <c:v>43853</c:v>
                </c:pt>
                <c:pt idx="143">
                  <c:v>43854</c:v>
                </c:pt>
                <c:pt idx="144">
                  <c:v>43857</c:v>
                </c:pt>
                <c:pt idx="145">
                  <c:v>43858</c:v>
                </c:pt>
                <c:pt idx="146">
                  <c:v>43859</c:v>
                </c:pt>
                <c:pt idx="147">
                  <c:v>43860</c:v>
                </c:pt>
                <c:pt idx="148">
                  <c:v>43861</c:v>
                </c:pt>
                <c:pt idx="149">
                  <c:v>43864</c:v>
                </c:pt>
                <c:pt idx="150">
                  <c:v>43865</c:v>
                </c:pt>
                <c:pt idx="151">
                  <c:v>43866</c:v>
                </c:pt>
                <c:pt idx="152">
                  <c:v>43867</c:v>
                </c:pt>
                <c:pt idx="153">
                  <c:v>43868</c:v>
                </c:pt>
                <c:pt idx="154">
                  <c:v>43871</c:v>
                </c:pt>
                <c:pt idx="155">
                  <c:v>43872</c:v>
                </c:pt>
                <c:pt idx="156">
                  <c:v>43873</c:v>
                </c:pt>
                <c:pt idx="157">
                  <c:v>43874</c:v>
                </c:pt>
                <c:pt idx="158">
                  <c:v>43875</c:v>
                </c:pt>
                <c:pt idx="159">
                  <c:v>43878</c:v>
                </c:pt>
                <c:pt idx="160">
                  <c:v>43879</c:v>
                </c:pt>
                <c:pt idx="161">
                  <c:v>43880</c:v>
                </c:pt>
                <c:pt idx="162">
                  <c:v>43881</c:v>
                </c:pt>
                <c:pt idx="163">
                  <c:v>43882</c:v>
                </c:pt>
                <c:pt idx="164">
                  <c:v>43885</c:v>
                </c:pt>
                <c:pt idx="165">
                  <c:v>43886</c:v>
                </c:pt>
                <c:pt idx="166">
                  <c:v>43887</c:v>
                </c:pt>
                <c:pt idx="167">
                  <c:v>43888</c:v>
                </c:pt>
                <c:pt idx="168">
                  <c:v>43889</c:v>
                </c:pt>
                <c:pt idx="169">
                  <c:v>43892</c:v>
                </c:pt>
                <c:pt idx="170">
                  <c:v>43893</c:v>
                </c:pt>
                <c:pt idx="171">
                  <c:v>43894</c:v>
                </c:pt>
                <c:pt idx="172">
                  <c:v>43895</c:v>
                </c:pt>
                <c:pt idx="173">
                  <c:v>43896</c:v>
                </c:pt>
                <c:pt idx="174">
                  <c:v>43899</c:v>
                </c:pt>
                <c:pt idx="175">
                  <c:v>43900</c:v>
                </c:pt>
                <c:pt idx="176">
                  <c:v>43901</c:v>
                </c:pt>
                <c:pt idx="177">
                  <c:v>43902</c:v>
                </c:pt>
                <c:pt idx="178">
                  <c:v>43903</c:v>
                </c:pt>
                <c:pt idx="179">
                  <c:v>43906</c:v>
                </c:pt>
                <c:pt idx="180">
                  <c:v>43907</c:v>
                </c:pt>
                <c:pt idx="181">
                  <c:v>43908</c:v>
                </c:pt>
                <c:pt idx="182">
                  <c:v>43909</c:v>
                </c:pt>
                <c:pt idx="183">
                  <c:v>43910</c:v>
                </c:pt>
                <c:pt idx="184">
                  <c:v>43913</c:v>
                </c:pt>
                <c:pt idx="185">
                  <c:v>43914</c:v>
                </c:pt>
                <c:pt idx="186">
                  <c:v>43915</c:v>
                </c:pt>
                <c:pt idx="187">
                  <c:v>43916</c:v>
                </c:pt>
                <c:pt idx="188">
                  <c:v>43917</c:v>
                </c:pt>
                <c:pt idx="189">
                  <c:v>43920</c:v>
                </c:pt>
                <c:pt idx="190">
                  <c:v>43921</c:v>
                </c:pt>
                <c:pt idx="191">
                  <c:v>43922</c:v>
                </c:pt>
                <c:pt idx="192">
                  <c:v>43923</c:v>
                </c:pt>
                <c:pt idx="193">
                  <c:v>43924</c:v>
                </c:pt>
                <c:pt idx="194">
                  <c:v>43927</c:v>
                </c:pt>
                <c:pt idx="195">
                  <c:v>43928</c:v>
                </c:pt>
                <c:pt idx="196">
                  <c:v>43929</c:v>
                </c:pt>
                <c:pt idx="197">
                  <c:v>43930</c:v>
                </c:pt>
                <c:pt idx="198">
                  <c:v>43931</c:v>
                </c:pt>
                <c:pt idx="199">
                  <c:v>43934</c:v>
                </c:pt>
                <c:pt idx="200">
                  <c:v>43935</c:v>
                </c:pt>
                <c:pt idx="201">
                  <c:v>43936</c:v>
                </c:pt>
                <c:pt idx="202">
                  <c:v>43937</c:v>
                </c:pt>
                <c:pt idx="203">
                  <c:v>43938</c:v>
                </c:pt>
                <c:pt idx="204">
                  <c:v>43941</c:v>
                </c:pt>
                <c:pt idx="205">
                  <c:v>43942</c:v>
                </c:pt>
                <c:pt idx="206">
                  <c:v>43943</c:v>
                </c:pt>
                <c:pt idx="207">
                  <c:v>43944</c:v>
                </c:pt>
                <c:pt idx="208">
                  <c:v>43945</c:v>
                </c:pt>
                <c:pt idx="209">
                  <c:v>43948</c:v>
                </c:pt>
                <c:pt idx="210">
                  <c:v>43949</c:v>
                </c:pt>
                <c:pt idx="211">
                  <c:v>43950</c:v>
                </c:pt>
                <c:pt idx="212">
                  <c:v>43951</c:v>
                </c:pt>
                <c:pt idx="213">
                  <c:v>43952</c:v>
                </c:pt>
                <c:pt idx="214">
                  <c:v>43955</c:v>
                </c:pt>
                <c:pt idx="215">
                  <c:v>43956</c:v>
                </c:pt>
                <c:pt idx="216">
                  <c:v>43957</c:v>
                </c:pt>
                <c:pt idx="217">
                  <c:v>43958</c:v>
                </c:pt>
                <c:pt idx="218">
                  <c:v>43959</c:v>
                </c:pt>
                <c:pt idx="219">
                  <c:v>43962</c:v>
                </c:pt>
                <c:pt idx="220">
                  <c:v>43963</c:v>
                </c:pt>
                <c:pt idx="221">
                  <c:v>43964</c:v>
                </c:pt>
                <c:pt idx="222">
                  <c:v>43965</c:v>
                </c:pt>
                <c:pt idx="223">
                  <c:v>43966</c:v>
                </c:pt>
                <c:pt idx="224">
                  <c:v>43969</c:v>
                </c:pt>
                <c:pt idx="225">
                  <c:v>43970</c:v>
                </c:pt>
                <c:pt idx="226">
                  <c:v>43971</c:v>
                </c:pt>
                <c:pt idx="227">
                  <c:v>43972</c:v>
                </c:pt>
                <c:pt idx="228">
                  <c:v>43973</c:v>
                </c:pt>
                <c:pt idx="229">
                  <c:v>43976</c:v>
                </c:pt>
                <c:pt idx="230">
                  <c:v>43977</c:v>
                </c:pt>
                <c:pt idx="231">
                  <c:v>43978</c:v>
                </c:pt>
                <c:pt idx="232">
                  <c:v>43979</c:v>
                </c:pt>
                <c:pt idx="233">
                  <c:v>43980</c:v>
                </c:pt>
                <c:pt idx="234">
                  <c:v>43983</c:v>
                </c:pt>
                <c:pt idx="235">
                  <c:v>43984</c:v>
                </c:pt>
                <c:pt idx="236">
                  <c:v>43985</c:v>
                </c:pt>
                <c:pt idx="237">
                  <c:v>43986</c:v>
                </c:pt>
                <c:pt idx="238">
                  <c:v>43987</c:v>
                </c:pt>
                <c:pt idx="239">
                  <c:v>43990</c:v>
                </c:pt>
                <c:pt idx="240">
                  <c:v>43991</c:v>
                </c:pt>
                <c:pt idx="241">
                  <c:v>43992</c:v>
                </c:pt>
                <c:pt idx="242">
                  <c:v>43993</c:v>
                </c:pt>
                <c:pt idx="243">
                  <c:v>43994</c:v>
                </c:pt>
                <c:pt idx="244">
                  <c:v>43997</c:v>
                </c:pt>
                <c:pt idx="245">
                  <c:v>43998</c:v>
                </c:pt>
                <c:pt idx="246">
                  <c:v>43999</c:v>
                </c:pt>
                <c:pt idx="247">
                  <c:v>44000</c:v>
                </c:pt>
                <c:pt idx="248">
                  <c:v>44001</c:v>
                </c:pt>
                <c:pt idx="249">
                  <c:v>44004</c:v>
                </c:pt>
                <c:pt idx="250">
                  <c:v>44005</c:v>
                </c:pt>
                <c:pt idx="251">
                  <c:v>44006</c:v>
                </c:pt>
                <c:pt idx="252">
                  <c:v>44007</c:v>
                </c:pt>
                <c:pt idx="253">
                  <c:v>44008</c:v>
                </c:pt>
                <c:pt idx="254">
                  <c:v>44011</c:v>
                </c:pt>
                <c:pt idx="255">
                  <c:v>44012</c:v>
                </c:pt>
                <c:pt idx="256">
                  <c:v>44013</c:v>
                </c:pt>
                <c:pt idx="257">
                  <c:v>44014</c:v>
                </c:pt>
                <c:pt idx="258">
                  <c:v>44015</c:v>
                </c:pt>
                <c:pt idx="259">
                  <c:v>44018</c:v>
                </c:pt>
                <c:pt idx="260">
                  <c:v>44019</c:v>
                </c:pt>
                <c:pt idx="261">
                  <c:v>44020</c:v>
                </c:pt>
                <c:pt idx="262">
                  <c:v>44021</c:v>
                </c:pt>
                <c:pt idx="263">
                  <c:v>44022</c:v>
                </c:pt>
                <c:pt idx="264">
                  <c:v>44025</c:v>
                </c:pt>
                <c:pt idx="265">
                  <c:v>44026</c:v>
                </c:pt>
                <c:pt idx="266">
                  <c:v>44027</c:v>
                </c:pt>
                <c:pt idx="267">
                  <c:v>44028</c:v>
                </c:pt>
                <c:pt idx="268">
                  <c:v>44029</c:v>
                </c:pt>
                <c:pt idx="269">
                  <c:v>44032</c:v>
                </c:pt>
                <c:pt idx="270">
                  <c:v>44033</c:v>
                </c:pt>
                <c:pt idx="271">
                  <c:v>44034</c:v>
                </c:pt>
                <c:pt idx="272">
                  <c:v>44035</c:v>
                </c:pt>
                <c:pt idx="273">
                  <c:v>44036</c:v>
                </c:pt>
                <c:pt idx="274">
                  <c:v>44039</c:v>
                </c:pt>
                <c:pt idx="275">
                  <c:v>44040</c:v>
                </c:pt>
                <c:pt idx="276">
                  <c:v>44041</c:v>
                </c:pt>
                <c:pt idx="277">
                  <c:v>44042</c:v>
                </c:pt>
                <c:pt idx="278">
                  <c:v>44043</c:v>
                </c:pt>
                <c:pt idx="279">
                  <c:v>44046</c:v>
                </c:pt>
                <c:pt idx="280">
                  <c:v>44047</c:v>
                </c:pt>
                <c:pt idx="281">
                  <c:v>44048</c:v>
                </c:pt>
                <c:pt idx="282">
                  <c:v>44049</c:v>
                </c:pt>
                <c:pt idx="283">
                  <c:v>44050</c:v>
                </c:pt>
                <c:pt idx="284">
                  <c:v>44053</c:v>
                </c:pt>
                <c:pt idx="285">
                  <c:v>44054</c:v>
                </c:pt>
                <c:pt idx="286">
                  <c:v>44055</c:v>
                </c:pt>
                <c:pt idx="287">
                  <c:v>44056</c:v>
                </c:pt>
                <c:pt idx="288">
                  <c:v>44057</c:v>
                </c:pt>
                <c:pt idx="289">
                  <c:v>44060</c:v>
                </c:pt>
                <c:pt idx="290">
                  <c:v>44061</c:v>
                </c:pt>
                <c:pt idx="291">
                  <c:v>44062</c:v>
                </c:pt>
                <c:pt idx="292">
                  <c:v>44063</c:v>
                </c:pt>
                <c:pt idx="293">
                  <c:v>44064</c:v>
                </c:pt>
                <c:pt idx="294">
                  <c:v>44067</c:v>
                </c:pt>
                <c:pt idx="295">
                  <c:v>44068</c:v>
                </c:pt>
                <c:pt idx="296">
                  <c:v>44069</c:v>
                </c:pt>
                <c:pt idx="297">
                  <c:v>44070</c:v>
                </c:pt>
                <c:pt idx="298">
                  <c:v>44071</c:v>
                </c:pt>
                <c:pt idx="299">
                  <c:v>44074</c:v>
                </c:pt>
                <c:pt idx="300">
                  <c:v>44075</c:v>
                </c:pt>
                <c:pt idx="301">
                  <c:v>44076</c:v>
                </c:pt>
                <c:pt idx="302">
                  <c:v>44077</c:v>
                </c:pt>
                <c:pt idx="303">
                  <c:v>44078</c:v>
                </c:pt>
                <c:pt idx="304">
                  <c:v>44081</c:v>
                </c:pt>
                <c:pt idx="305">
                  <c:v>44082</c:v>
                </c:pt>
                <c:pt idx="306">
                  <c:v>44083</c:v>
                </c:pt>
                <c:pt idx="307">
                  <c:v>44084</c:v>
                </c:pt>
                <c:pt idx="308">
                  <c:v>44085</c:v>
                </c:pt>
                <c:pt idx="309">
                  <c:v>44088</c:v>
                </c:pt>
                <c:pt idx="310">
                  <c:v>44089</c:v>
                </c:pt>
                <c:pt idx="311">
                  <c:v>44090</c:v>
                </c:pt>
                <c:pt idx="312">
                  <c:v>44091</c:v>
                </c:pt>
                <c:pt idx="313">
                  <c:v>44092</c:v>
                </c:pt>
                <c:pt idx="314">
                  <c:v>44095</c:v>
                </c:pt>
                <c:pt idx="315">
                  <c:v>44096</c:v>
                </c:pt>
                <c:pt idx="316">
                  <c:v>44097</c:v>
                </c:pt>
                <c:pt idx="317">
                  <c:v>44098</c:v>
                </c:pt>
                <c:pt idx="318">
                  <c:v>44099</c:v>
                </c:pt>
                <c:pt idx="319">
                  <c:v>44102</c:v>
                </c:pt>
                <c:pt idx="320">
                  <c:v>44103</c:v>
                </c:pt>
                <c:pt idx="321">
                  <c:v>44104</c:v>
                </c:pt>
                <c:pt idx="322">
                  <c:v>44105</c:v>
                </c:pt>
                <c:pt idx="323">
                  <c:v>44106</c:v>
                </c:pt>
                <c:pt idx="324">
                  <c:v>44109</c:v>
                </c:pt>
                <c:pt idx="325">
                  <c:v>44110</c:v>
                </c:pt>
                <c:pt idx="326">
                  <c:v>44111</c:v>
                </c:pt>
                <c:pt idx="327">
                  <c:v>44112</c:v>
                </c:pt>
                <c:pt idx="328">
                  <c:v>44113</c:v>
                </c:pt>
                <c:pt idx="329">
                  <c:v>44116</c:v>
                </c:pt>
                <c:pt idx="330">
                  <c:v>44117</c:v>
                </c:pt>
                <c:pt idx="331">
                  <c:v>44118</c:v>
                </c:pt>
                <c:pt idx="332">
                  <c:v>44119</c:v>
                </c:pt>
                <c:pt idx="333">
                  <c:v>44120</c:v>
                </c:pt>
                <c:pt idx="334">
                  <c:v>44123</c:v>
                </c:pt>
                <c:pt idx="335">
                  <c:v>44124</c:v>
                </c:pt>
                <c:pt idx="336">
                  <c:v>44125</c:v>
                </c:pt>
                <c:pt idx="337">
                  <c:v>44126</c:v>
                </c:pt>
                <c:pt idx="338">
                  <c:v>44127</c:v>
                </c:pt>
                <c:pt idx="339">
                  <c:v>44130</c:v>
                </c:pt>
                <c:pt idx="340">
                  <c:v>44131</c:v>
                </c:pt>
                <c:pt idx="341">
                  <c:v>44132</c:v>
                </c:pt>
                <c:pt idx="342">
                  <c:v>44133</c:v>
                </c:pt>
                <c:pt idx="343">
                  <c:v>44134</c:v>
                </c:pt>
                <c:pt idx="344">
                  <c:v>44137</c:v>
                </c:pt>
                <c:pt idx="345">
                  <c:v>44138</c:v>
                </c:pt>
                <c:pt idx="346">
                  <c:v>44139</c:v>
                </c:pt>
                <c:pt idx="347">
                  <c:v>44140</c:v>
                </c:pt>
                <c:pt idx="348">
                  <c:v>44141</c:v>
                </c:pt>
                <c:pt idx="349">
                  <c:v>44144</c:v>
                </c:pt>
                <c:pt idx="350">
                  <c:v>44145</c:v>
                </c:pt>
                <c:pt idx="351">
                  <c:v>44146</c:v>
                </c:pt>
                <c:pt idx="352">
                  <c:v>44147</c:v>
                </c:pt>
                <c:pt idx="353">
                  <c:v>44148</c:v>
                </c:pt>
                <c:pt idx="354">
                  <c:v>44151</c:v>
                </c:pt>
                <c:pt idx="355">
                  <c:v>44152</c:v>
                </c:pt>
                <c:pt idx="356">
                  <c:v>44153</c:v>
                </c:pt>
                <c:pt idx="357">
                  <c:v>44154</c:v>
                </c:pt>
                <c:pt idx="358">
                  <c:v>44155</c:v>
                </c:pt>
                <c:pt idx="359">
                  <c:v>44158</c:v>
                </c:pt>
                <c:pt idx="360">
                  <c:v>44159</c:v>
                </c:pt>
                <c:pt idx="361">
                  <c:v>44160</c:v>
                </c:pt>
                <c:pt idx="362">
                  <c:v>44161</c:v>
                </c:pt>
                <c:pt idx="363">
                  <c:v>44162</c:v>
                </c:pt>
                <c:pt idx="364">
                  <c:v>44165</c:v>
                </c:pt>
                <c:pt idx="365">
                  <c:v>44166</c:v>
                </c:pt>
                <c:pt idx="366">
                  <c:v>44167</c:v>
                </c:pt>
                <c:pt idx="367">
                  <c:v>44168</c:v>
                </c:pt>
                <c:pt idx="368">
                  <c:v>44169</c:v>
                </c:pt>
                <c:pt idx="369">
                  <c:v>44172</c:v>
                </c:pt>
                <c:pt idx="370">
                  <c:v>44173</c:v>
                </c:pt>
                <c:pt idx="371">
                  <c:v>44174</c:v>
                </c:pt>
                <c:pt idx="372">
                  <c:v>44175</c:v>
                </c:pt>
                <c:pt idx="373">
                  <c:v>44176</c:v>
                </c:pt>
                <c:pt idx="374">
                  <c:v>44179</c:v>
                </c:pt>
                <c:pt idx="375">
                  <c:v>44180</c:v>
                </c:pt>
                <c:pt idx="376">
                  <c:v>44181</c:v>
                </c:pt>
                <c:pt idx="377">
                  <c:v>44182</c:v>
                </c:pt>
                <c:pt idx="378">
                  <c:v>44183</c:v>
                </c:pt>
                <c:pt idx="379">
                  <c:v>44186</c:v>
                </c:pt>
                <c:pt idx="380">
                  <c:v>44187</c:v>
                </c:pt>
                <c:pt idx="381">
                  <c:v>44188</c:v>
                </c:pt>
                <c:pt idx="382">
                  <c:v>44189</c:v>
                </c:pt>
                <c:pt idx="383">
                  <c:v>44190</c:v>
                </c:pt>
                <c:pt idx="384">
                  <c:v>44193</c:v>
                </c:pt>
                <c:pt idx="385">
                  <c:v>44194</c:v>
                </c:pt>
                <c:pt idx="386">
                  <c:v>44195</c:v>
                </c:pt>
                <c:pt idx="387">
                  <c:v>44196</c:v>
                </c:pt>
                <c:pt idx="388">
                  <c:v>44197</c:v>
                </c:pt>
                <c:pt idx="389">
                  <c:v>44200</c:v>
                </c:pt>
                <c:pt idx="390">
                  <c:v>44201</c:v>
                </c:pt>
                <c:pt idx="391">
                  <c:v>44202</c:v>
                </c:pt>
                <c:pt idx="392">
                  <c:v>44203</c:v>
                </c:pt>
                <c:pt idx="393">
                  <c:v>44204</c:v>
                </c:pt>
                <c:pt idx="394">
                  <c:v>44207</c:v>
                </c:pt>
                <c:pt idx="395">
                  <c:v>44208</c:v>
                </c:pt>
                <c:pt idx="396">
                  <c:v>44209</c:v>
                </c:pt>
                <c:pt idx="397">
                  <c:v>44210</c:v>
                </c:pt>
                <c:pt idx="398">
                  <c:v>44211</c:v>
                </c:pt>
                <c:pt idx="399">
                  <c:v>44214</c:v>
                </c:pt>
                <c:pt idx="400">
                  <c:v>44215</c:v>
                </c:pt>
                <c:pt idx="401">
                  <c:v>44216</c:v>
                </c:pt>
                <c:pt idx="402">
                  <c:v>44217</c:v>
                </c:pt>
                <c:pt idx="403">
                  <c:v>44218</c:v>
                </c:pt>
                <c:pt idx="404">
                  <c:v>44221</c:v>
                </c:pt>
                <c:pt idx="405">
                  <c:v>44222</c:v>
                </c:pt>
                <c:pt idx="406">
                  <c:v>44223</c:v>
                </c:pt>
                <c:pt idx="407">
                  <c:v>44224</c:v>
                </c:pt>
                <c:pt idx="408">
                  <c:v>44225</c:v>
                </c:pt>
                <c:pt idx="409">
                  <c:v>44228</c:v>
                </c:pt>
                <c:pt idx="410">
                  <c:v>44229</c:v>
                </c:pt>
                <c:pt idx="411">
                  <c:v>44230</c:v>
                </c:pt>
                <c:pt idx="412">
                  <c:v>44231</c:v>
                </c:pt>
                <c:pt idx="413">
                  <c:v>44232</c:v>
                </c:pt>
                <c:pt idx="414">
                  <c:v>44235</c:v>
                </c:pt>
                <c:pt idx="415">
                  <c:v>44236</c:v>
                </c:pt>
                <c:pt idx="416">
                  <c:v>44237</c:v>
                </c:pt>
                <c:pt idx="417">
                  <c:v>44238</c:v>
                </c:pt>
                <c:pt idx="418">
                  <c:v>44239</c:v>
                </c:pt>
                <c:pt idx="419">
                  <c:v>44242</c:v>
                </c:pt>
                <c:pt idx="420">
                  <c:v>44243</c:v>
                </c:pt>
                <c:pt idx="421">
                  <c:v>44244</c:v>
                </c:pt>
                <c:pt idx="422">
                  <c:v>44245</c:v>
                </c:pt>
                <c:pt idx="423">
                  <c:v>44246</c:v>
                </c:pt>
                <c:pt idx="424">
                  <c:v>44249</c:v>
                </c:pt>
                <c:pt idx="425">
                  <c:v>44250</c:v>
                </c:pt>
                <c:pt idx="426">
                  <c:v>44251</c:v>
                </c:pt>
                <c:pt idx="427">
                  <c:v>44252</c:v>
                </c:pt>
                <c:pt idx="428">
                  <c:v>44253</c:v>
                </c:pt>
                <c:pt idx="429">
                  <c:v>44256</c:v>
                </c:pt>
                <c:pt idx="430">
                  <c:v>44257</c:v>
                </c:pt>
                <c:pt idx="431">
                  <c:v>44258</c:v>
                </c:pt>
                <c:pt idx="432">
                  <c:v>44259</c:v>
                </c:pt>
                <c:pt idx="433">
                  <c:v>44260</c:v>
                </c:pt>
                <c:pt idx="434">
                  <c:v>44263</c:v>
                </c:pt>
                <c:pt idx="435">
                  <c:v>44264</c:v>
                </c:pt>
                <c:pt idx="436">
                  <c:v>44265</c:v>
                </c:pt>
                <c:pt idx="437">
                  <c:v>44266</c:v>
                </c:pt>
                <c:pt idx="438">
                  <c:v>44267</c:v>
                </c:pt>
                <c:pt idx="439">
                  <c:v>44270</c:v>
                </c:pt>
                <c:pt idx="440">
                  <c:v>44271</c:v>
                </c:pt>
                <c:pt idx="441">
                  <c:v>44272</c:v>
                </c:pt>
                <c:pt idx="442">
                  <c:v>44273</c:v>
                </c:pt>
                <c:pt idx="443">
                  <c:v>44274</c:v>
                </c:pt>
                <c:pt idx="444">
                  <c:v>44277</c:v>
                </c:pt>
                <c:pt idx="445">
                  <c:v>44278</c:v>
                </c:pt>
                <c:pt idx="446">
                  <c:v>44279</c:v>
                </c:pt>
                <c:pt idx="447">
                  <c:v>44280</c:v>
                </c:pt>
                <c:pt idx="448">
                  <c:v>44281</c:v>
                </c:pt>
                <c:pt idx="449">
                  <c:v>44284</c:v>
                </c:pt>
                <c:pt idx="450">
                  <c:v>44285</c:v>
                </c:pt>
                <c:pt idx="451">
                  <c:v>44286</c:v>
                </c:pt>
                <c:pt idx="452">
                  <c:v>44287</c:v>
                </c:pt>
                <c:pt idx="453">
                  <c:v>44288</c:v>
                </c:pt>
                <c:pt idx="454">
                  <c:v>44291</c:v>
                </c:pt>
                <c:pt idx="455">
                  <c:v>44292</c:v>
                </c:pt>
                <c:pt idx="456">
                  <c:v>44293</c:v>
                </c:pt>
                <c:pt idx="457">
                  <c:v>44294</c:v>
                </c:pt>
                <c:pt idx="458">
                  <c:v>44295</c:v>
                </c:pt>
                <c:pt idx="459">
                  <c:v>44298</c:v>
                </c:pt>
                <c:pt idx="460">
                  <c:v>44299</c:v>
                </c:pt>
                <c:pt idx="461">
                  <c:v>44300</c:v>
                </c:pt>
                <c:pt idx="462">
                  <c:v>44301</c:v>
                </c:pt>
                <c:pt idx="463">
                  <c:v>44302</c:v>
                </c:pt>
                <c:pt idx="464">
                  <c:v>44305</c:v>
                </c:pt>
                <c:pt idx="465">
                  <c:v>44306</c:v>
                </c:pt>
                <c:pt idx="466">
                  <c:v>44307</c:v>
                </c:pt>
                <c:pt idx="467">
                  <c:v>44308</c:v>
                </c:pt>
                <c:pt idx="468">
                  <c:v>44309</c:v>
                </c:pt>
                <c:pt idx="469">
                  <c:v>44312</c:v>
                </c:pt>
                <c:pt idx="470">
                  <c:v>44313</c:v>
                </c:pt>
                <c:pt idx="471">
                  <c:v>44314</c:v>
                </c:pt>
                <c:pt idx="472">
                  <c:v>44315</c:v>
                </c:pt>
                <c:pt idx="473">
                  <c:v>44316</c:v>
                </c:pt>
                <c:pt idx="474">
                  <c:v>44319</c:v>
                </c:pt>
                <c:pt idx="475">
                  <c:v>44320</c:v>
                </c:pt>
                <c:pt idx="476">
                  <c:v>44321</c:v>
                </c:pt>
                <c:pt idx="477">
                  <c:v>44322</c:v>
                </c:pt>
                <c:pt idx="478">
                  <c:v>44323</c:v>
                </c:pt>
                <c:pt idx="479">
                  <c:v>44326</c:v>
                </c:pt>
                <c:pt idx="480">
                  <c:v>44327</c:v>
                </c:pt>
                <c:pt idx="481">
                  <c:v>44328</c:v>
                </c:pt>
                <c:pt idx="482">
                  <c:v>44329</c:v>
                </c:pt>
                <c:pt idx="483">
                  <c:v>44330</c:v>
                </c:pt>
                <c:pt idx="484">
                  <c:v>44333</c:v>
                </c:pt>
                <c:pt idx="485">
                  <c:v>44334</c:v>
                </c:pt>
                <c:pt idx="486">
                  <c:v>44335</c:v>
                </c:pt>
                <c:pt idx="487">
                  <c:v>44336</c:v>
                </c:pt>
                <c:pt idx="488">
                  <c:v>44337</c:v>
                </c:pt>
                <c:pt idx="489">
                  <c:v>44340</c:v>
                </c:pt>
                <c:pt idx="490">
                  <c:v>44341</c:v>
                </c:pt>
                <c:pt idx="491">
                  <c:v>44342</c:v>
                </c:pt>
                <c:pt idx="492">
                  <c:v>44343</c:v>
                </c:pt>
                <c:pt idx="493">
                  <c:v>44344</c:v>
                </c:pt>
                <c:pt idx="494">
                  <c:v>44347</c:v>
                </c:pt>
                <c:pt idx="495">
                  <c:v>44348</c:v>
                </c:pt>
                <c:pt idx="496">
                  <c:v>44349</c:v>
                </c:pt>
                <c:pt idx="497">
                  <c:v>44350</c:v>
                </c:pt>
                <c:pt idx="498">
                  <c:v>44351</c:v>
                </c:pt>
                <c:pt idx="499">
                  <c:v>44354</c:v>
                </c:pt>
                <c:pt idx="500">
                  <c:v>44355</c:v>
                </c:pt>
                <c:pt idx="501">
                  <c:v>44356</c:v>
                </c:pt>
                <c:pt idx="502">
                  <c:v>44357</c:v>
                </c:pt>
                <c:pt idx="503">
                  <c:v>44358</c:v>
                </c:pt>
                <c:pt idx="504">
                  <c:v>44361</c:v>
                </c:pt>
                <c:pt idx="505">
                  <c:v>44362</c:v>
                </c:pt>
                <c:pt idx="506">
                  <c:v>44363</c:v>
                </c:pt>
                <c:pt idx="507">
                  <c:v>44364</c:v>
                </c:pt>
                <c:pt idx="508">
                  <c:v>44365</c:v>
                </c:pt>
                <c:pt idx="509">
                  <c:v>44368</c:v>
                </c:pt>
                <c:pt idx="510">
                  <c:v>44369</c:v>
                </c:pt>
                <c:pt idx="511">
                  <c:v>44370</c:v>
                </c:pt>
                <c:pt idx="512">
                  <c:v>44371</c:v>
                </c:pt>
                <c:pt idx="513">
                  <c:v>44372</c:v>
                </c:pt>
                <c:pt idx="514">
                  <c:v>44375</c:v>
                </c:pt>
                <c:pt idx="515">
                  <c:v>44376</c:v>
                </c:pt>
                <c:pt idx="516">
                  <c:v>44377</c:v>
                </c:pt>
                <c:pt idx="517">
                  <c:v>44378</c:v>
                </c:pt>
                <c:pt idx="518">
                  <c:v>44379</c:v>
                </c:pt>
                <c:pt idx="519">
                  <c:v>44382</c:v>
                </c:pt>
                <c:pt idx="520">
                  <c:v>44383</c:v>
                </c:pt>
                <c:pt idx="521">
                  <c:v>44384</c:v>
                </c:pt>
                <c:pt idx="522">
                  <c:v>44385</c:v>
                </c:pt>
                <c:pt idx="523">
                  <c:v>44386</c:v>
                </c:pt>
                <c:pt idx="524">
                  <c:v>44389</c:v>
                </c:pt>
                <c:pt idx="525">
                  <c:v>44390</c:v>
                </c:pt>
                <c:pt idx="526">
                  <c:v>44391</c:v>
                </c:pt>
                <c:pt idx="527">
                  <c:v>44392</c:v>
                </c:pt>
                <c:pt idx="528">
                  <c:v>44393</c:v>
                </c:pt>
                <c:pt idx="529">
                  <c:v>44396</c:v>
                </c:pt>
                <c:pt idx="530">
                  <c:v>44397</c:v>
                </c:pt>
                <c:pt idx="531">
                  <c:v>44398</c:v>
                </c:pt>
                <c:pt idx="532">
                  <c:v>44399</c:v>
                </c:pt>
                <c:pt idx="533">
                  <c:v>44400</c:v>
                </c:pt>
                <c:pt idx="534">
                  <c:v>44403</c:v>
                </c:pt>
                <c:pt idx="535">
                  <c:v>44404</c:v>
                </c:pt>
                <c:pt idx="536">
                  <c:v>44405</c:v>
                </c:pt>
                <c:pt idx="537">
                  <c:v>44406</c:v>
                </c:pt>
                <c:pt idx="538">
                  <c:v>44407</c:v>
                </c:pt>
                <c:pt idx="539">
                  <c:v>44410</c:v>
                </c:pt>
                <c:pt idx="540">
                  <c:v>44411</c:v>
                </c:pt>
                <c:pt idx="541">
                  <c:v>44412</c:v>
                </c:pt>
                <c:pt idx="542">
                  <c:v>44413</c:v>
                </c:pt>
                <c:pt idx="543">
                  <c:v>44414</c:v>
                </c:pt>
                <c:pt idx="544">
                  <c:v>44417</c:v>
                </c:pt>
                <c:pt idx="545">
                  <c:v>44418</c:v>
                </c:pt>
                <c:pt idx="546">
                  <c:v>44419</c:v>
                </c:pt>
                <c:pt idx="547">
                  <c:v>44420</c:v>
                </c:pt>
                <c:pt idx="548">
                  <c:v>44421</c:v>
                </c:pt>
                <c:pt idx="549">
                  <c:v>44424</c:v>
                </c:pt>
                <c:pt idx="550">
                  <c:v>44425</c:v>
                </c:pt>
                <c:pt idx="551">
                  <c:v>44426</c:v>
                </c:pt>
                <c:pt idx="552">
                  <c:v>44427</c:v>
                </c:pt>
                <c:pt idx="553">
                  <c:v>44428</c:v>
                </c:pt>
                <c:pt idx="554">
                  <c:v>44431</c:v>
                </c:pt>
                <c:pt idx="555">
                  <c:v>44432</c:v>
                </c:pt>
                <c:pt idx="556">
                  <c:v>44433</c:v>
                </c:pt>
                <c:pt idx="557">
                  <c:v>44434</c:v>
                </c:pt>
                <c:pt idx="558">
                  <c:v>44435</c:v>
                </c:pt>
                <c:pt idx="559">
                  <c:v>44438</c:v>
                </c:pt>
                <c:pt idx="560">
                  <c:v>44439</c:v>
                </c:pt>
                <c:pt idx="561">
                  <c:v>44440</c:v>
                </c:pt>
                <c:pt idx="562">
                  <c:v>44441</c:v>
                </c:pt>
                <c:pt idx="563">
                  <c:v>44442</c:v>
                </c:pt>
                <c:pt idx="564">
                  <c:v>44445</c:v>
                </c:pt>
                <c:pt idx="565">
                  <c:v>44446</c:v>
                </c:pt>
                <c:pt idx="566">
                  <c:v>44447</c:v>
                </c:pt>
                <c:pt idx="567">
                  <c:v>44448</c:v>
                </c:pt>
                <c:pt idx="568">
                  <c:v>44449</c:v>
                </c:pt>
                <c:pt idx="569">
                  <c:v>44452</c:v>
                </c:pt>
                <c:pt idx="570">
                  <c:v>44453</c:v>
                </c:pt>
                <c:pt idx="571">
                  <c:v>44454</c:v>
                </c:pt>
                <c:pt idx="572">
                  <c:v>44455</c:v>
                </c:pt>
                <c:pt idx="573">
                  <c:v>44456</c:v>
                </c:pt>
                <c:pt idx="574">
                  <c:v>44459</c:v>
                </c:pt>
                <c:pt idx="575">
                  <c:v>44460</c:v>
                </c:pt>
                <c:pt idx="576">
                  <c:v>44461</c:v>
                </c:pt>
                <c:pt idx="577">
                  <c:v>44462</c:v>
                </c:pt>
                <c:pt idx="578">
                  <c:v>44463</c:v>
                </c:pt>
                <c:pt idx="579">
                  <c:v>44466</c:v>
                </c:pt>
                <c:pt idx="580">
                  <c:v>44467</c:v>
                </c:pt>
                <c:pt idx="581">
                  <c:v>44468</c:v>
                </c:pt>
                <c:pt idx="582">
                  <c:v>44469</c:v>
                </c:pt>
                <c:pt idx="583">
                  <c:v>44470</c:v>
                </c:pt>
                <c:pt idx="584">
                  <c:v>44473</c:v>
                </c:pt>
                <c:pt idx="585">
                  <c:v>44474</c:v>
                </c:pt>
                <c:pt idx="586">
                  <c:v>44475</c:v>
                </c:pt>
                <c:pt idx="587">
                  <c:v>44476</c:v>
                </c:pt>
                <c:pt idx="588">
                  <c:v>44477</c:v>
                </c:pt>
                <c:pt idx="589">
                  <c:v>44480</c:v>
                </c:pt>
                <c:pt idx="590">
                  <c:v>44481</c:v>
                </c:pt>
                <c:pt idx="591">
                  <c:v>44482</c:v>
                </c:pt>
                <c:pt idx="592">
                  <c:v>44483</c:v>
                </c:pt>
                <c:pt idx="593">
                  <c:v>44484</c:v>
                </c:pt>
                <c:pt idx="594">
                  <c:v>44487</c:v>
                </c:pt>
                <c:pt idx="595">
                  <c:v>44488</c:v>
                </c:pt>
                <c:pt idx="596">
                  <c:v>44489</c:v>
                </c:pt>
                <c:pt idx="597">
                  <c:v>44490</c:v>
                </c:pt>
                <c:pt idx="598">
                  <c:v>44491</c:v>
                </c:pt>
                <c:pt idx="599">
                  <c:v>44494</c:v>
                </c:pt>
                <c:pt idx="600">
                  <c:v>44495</c:v>
                </c:pt>
                <c:pt idx="601">
                  <c:v>44496</c:v>
                </c:pt>
                <c:pt idx="602">
                  <c:v>44497</c:v>
                </c:pt>
                <c:pt idx="603">
                  <c:v>44498</c:v>
                </c:pt>
                <c:pt idx="604">
                  <c:v>44501</c:v>
                </c:pt>
                <c:pt idx="605">
                  <c:v>44502</c:v>
                </c:pt>
                <c:pt idx="606">
                  <c:v>44503</c:v>
                </c:pt>
                <c:pt idx="607">
                  <c:v>44504</c:v>
                </c:pt>
                <c:pt idx="608">
                  <c:v>44505</c:v>
                </c:pt>
                <c:pt idx="609">
                  <c:v>44508</c:v>
                </c:pt>
                <c:pt idx="610">
                  <c:v>44509</c:v>
                </c:pt>
                <c:pt idx="611">
                  <c:v>44510</c:v>
                </c:pt>
                <c:pt idx="612">
                  <c:v>44511</c:v>
                </c:pt>
                <c:pt idx="613">
                  <c:v>44512</c:v>
                </c:pt>
                <c:pt idx="614">
                  <c:v>44515</c:v>
                </c:pt>
                <c:pt idx="615">
                  <c:v>44516</c:v>
                </c:pt>
                <c:pt idx="616">
                  <c:v>44517</c:v>
                </c:pt>
                <c:pt idx="617">
                  <c:v>44518</c:v>
                </c:pt>
                <c:pt idx="618">
                  <c:v>44519</c:v>
                </c:pt>
                <c:pt idx="619">
                  <c:v>44522</c:v>
                </c:pt>
                <c:pt idx="620">
                  <c:v>44523</c:v>
                </c:pt>
                <c:pt idx="621">
                  <c:v>44524</c:v>
                </c:pt>
                <c:pt idx="622">
                  <c:v>44525</c:v>
                </c:pt>
                <c:pt idx="623">
                  <c:v>44526</c:v>
                </c:pt>
                <c:pt idx="624">
                  <c:v>44529</c:v>
                </c:pt>
                <c:pt idx="625">
                  <c:v>44530</c:v>
                </c:pt>
                <c:pt idx="626">
                  <c:v>44531</c:v>
                </c:pt>
                <c:pt idx="627">
                  <c:v>44532</c:v>
                </c:pt>
                <c:pt idx="628">
                  <c:v>44533</c:v>
                </c:pt>
                <c:pt idx="629">
                  <c:v>44536</c:v>
                </c:pt>
                <c:pt idx="630">
                  <c:v>44537</c:v>
                </c:pt>
                <c:pt idx="631">
                  <c:v>44538</c:v>
                </c:pt>
                <c:pt idx="632">
                  <c:v>44539</c:v>
                </c:pt>
                <c:pt idx="633">
                  <c:v>44540</c:v>
                </c:pt>
                <c:pt idx="634">
                  <c:v>44543</c:v>
                </c:pt>
                <c:pt idx="635">
                  <c:v>44544</c:v>
                </c:pt>
                <c:pt idx="636">
                  <c:v>44545</c:v>
                </c:pt>
                <c:pt idx="637">
                  <c:v>44546</c:v>
                </c:pt>
                <c:pt idx="638">
                  <c:v>44547</c:v>
                </c:pt>
                <c:pt idx="639">
                  <c:v>44550</c:v>
                </c:pt>
                <c:pt idx="640">
                  <c:v>44551</c:v>
                </c:pt>
                <c:pt idx="641">
                  <c:v>44552</c:v>
                </c:pt>
                <c:pt idx="642">
                  <c:v>44553</c:v>
                </c:pt>
                <c:pt idx="643">
                  <c:v>44554</c:v>
                </c:pt>
                <c:pt idx="644">
                  <c:v>44557</c:v>
                </c:pt>
                <c:pt idx="645">
                  <c:v>44558</c:v>
                </c:pt>
                <c:pt idx="646">
                  <c:v>44559</c:v>
                </c:pt>
                <c:pt idx="647">
                  <c:v>44560</c:v>
                </c:pt>
                <c:pt idx="648">
                  <c:v>44561</c:v>
                </c:pt>
                <c:pt idx="649">
                  <c:v>44564</c:v>
                </c:pt>
                <c:pt idx="650">
                  <c:v>44565</c:v>
                </c:pt>
                <c:pt idx="651">
                  <c:v>44566</c:v>
                </c:pt>
                <c:pt idx="652">
                  <c:v>44567</c:v>
                </c:pt>
                <c:pt idx="653">
                  <c:v>44568</c:v>
                </c:pt>
                <c:pt idx="654">
                  <c:v>44571</c:v>
                </c:pt>
                <c:pt idx="655">
                  <c:v>44572</c:v>
                </c:pt>
                <c:pt idx="656">
                  <c:v>44573</c:v>
                </c:pt>
                <c:pt idx="657">
                  <c:v>44574</c:v>
                </c:pt>
                <c:pt idx="658">
                  <c:v>44575</c:v>
                </c:pt>
                <c:pt idx="659">
                  <c:v>44578</c:v>
                </c:pt>
                <c:pt idx="660">
                  <c:v>44579</c:v>
                </c:pt>
                <c:pt idx="661">
                  <c:v>44580</c:v>
                </c:pt>
                <c:pt idx="662">
                  <c:v>44581</c:v>
                </c:pt>
                <c:pt idx="663">
                  <c:v>44582</c:v>
                </c:pt>
                <c:pt idx="664">
                  <c:v>44585</c:v>
                </c:pt>
                <c:pt idx="665">
                  <c:v>44586</c:v>
                </c:pt>
                <c:pt idx="666">
                  <c:v>44587</c:v>
                </c:pt>
                <c:pt idx="667">
                  <c:v>44588</c:v>
                </c:pt>
                <c:pt idx="668">
                  <c:v>44589</c:v>
                </c:pt>
                <c:pt idx="669">
                  <c:v>44592</c:v>
                </c:pt>
                <c:pt idx="670">
                  <c:v>44593</c:v>
                </c:pt>
                <c:pt idx="671">
                  <c:v>44594</c:v>
                </c:pt>
                <c:pt idx="672">
                  <c:v>44595</c:v>
                </c:pt>
                <c:pt idx="673">
                  <c:v>44596</c:v>
                </c:pt>
                <c:pt idx="674">
                  <c:v>44599</c:v>
                </c:pt>
                <c:pt idx="675">
                  <c:v>44600</c:v>
                </c:pt>
                <c:pt idx="676">
                  <c:v>44601</c:v>
                </c:pt>
                <c:pt idx="677">
                  <c:v>44602</c:v>
                </c:pt>
                <c:pt idx="678">
                  <c:v>44603</c:v>
                </c:pt>
                <c:pt idx="679">
                  <c:v>44606</c:v>
                </c:pt>
                <c:pt idx="680">
                  <c:v>44607</c:v>
                </c:pt>
                <c:pt idx="681">
                  <c:v>44608</c:v>
                </c:pt>
                <c:pt idx="682">
                  <c:v>44609</c:v>
                </c:pt>
                <c:pt idx="683">
                  <c:v>44610</c:v>
                </c:pt>
                <c:pt idx="684">
                  <c:v>44613</c:v>
                </c:pt>
                <c:pt idx="685">
                  <c:v>44614</c:v>
                </c:pt>
                <c:pt idx="686">
                  <c:v>44615</c:v>
                </c:pt>
                <c:pt idx="687">
                  <c:v>44616</c:v>
                </c:pt>
                <c:pt idx="688">
                  <c:v>44617</c:v>
                </c:pt>
                <c:pt idx="689">
                  <c:v>44620</c:v>
                </c:pt>
                <c:pt idx="690">
                  <c:v>44621</c:v>
                </c:pt>
                <c:pt idx="691">
                  <c:v>44622</c:v>
                </c:pt>
                <c:pt idx="692">
                  <c:v>44623</c:v>
                </c:pt>
                <c:pt idx="693">
                  <c:v>44624</c:v>
                </c:pt>
                <c:pt idx="694">
                  <c:v>44627</c:v>
                </c:pt>
                <c:pt idx="695">
                  <c:v>44628</c:v>
                </c:pt>
                <c:pt idx="696">
                  <c:v>44629</c:v>
                </c:pt>
                <c:pt idx="697">
                  <c:v>44630</c:v>
                </c:pt>
                <c:pt idx="698">
                  <c:v>44631</c:v>
                </c:pt>
                <c:pt idx="699">
                  <c:v>44634</c:v>
                </c:pt>
                <c:pt idx="700">
                  <c:v>44635</c:v>
                </c:pt>
                <c:pt idx="701">
                  <c:v>44636</c:v>
                </c:pt>
                <c:pt idx="702">
                  <c:v>44637</c:v>
                </c:pt>
                <c:pt idx="703">
                  <c:v>44638</c:v>
                </c:pt>
                <c:pt idx="704">
                  <c:v>44641</c:v>
                </c:pt>
                <c:pt idx="705">
                  <c:v>44642</c:v>
                </c:pt>
                <c:pt idx="706">
                  <c:v>44643</c:v>
                </c:pt>
                <c:pt idx="707">
                  <c:v>44644</c:v>
                </c:pt>
                <c:pt idx="708">
                  <c:v>44645</c:v>
                </c:pt>
                <c:pt idx="709">
                  <c:v>44648</c:v>
                </c:pt>
                <c:pt idx="710">
                  <c:v>44649</c:v>
                </c:pt>
                <c:pt idx="711">
                  <c:v>44650</c:v>
                </c:pt>
                <c:pt idx="712">
                  <c:v>44651</c:v>
                </c:pt>
                <c:pt idx="713">
                  <c:v>44652</c:v>
                </c:pt>
                <c:pt idx="714">
                  <c:v>44655</c:v>
                </c:pt>
                <c:pt idx="715">
                  <c:v>44656</c:v>
                </c:pt>
                <c:pt idx="716">
                  <c:v>44657</c:v>
                </c:pt>
                <c:pt idx="717">
                  <c:v>44658</c:v>
                </c:pt>
                <c:pt idx="718">
                  <c:v>44659</c:v>
                </c:pt>
                <c:pt idx="719">
                  <c:v>44662</c:v>
                </c:pt>
                <c:pt idx="720">
                  <c:v>44663</c:v>
                </c:pt>
                <c:pt idx="721">
                  <c:v>44664</c:v>
                </c:pt>
                <c:pt idx="722">
                  <c:v>44665</c:v>
                </c:pt>
                <c:pt idx="723">
                  <c:v>44666</c:v>
                </c:pt>
                <c:pt idx="724">
                  <c:v>44669</c:v>
                </c:pt>
                <c:pt idx="725">
                  <c:v>44670</c:v>
                </c:pt>
                <c:pt idx="726">
                  <c:v>44671</c:v>
                </c:pt>
                <c:pt idx="727">
                  <c:v>44672</c:v>
                </c:pt>
                <c:pt idx="728">
                  <c:v>44673</c:v>
                </c:pt>
                <c:pt idx="729">
                  <c:v>44676</c:v>
                </c:pt>
                <c:pt idx="730">
                  <c:v>44677</c:v>
                </c:pt>
                <c:pt idx="731">
                  <c:v>44678</c:v>
                </c:pt>
                <c:pt idx="732">
                  <c:v>44679</c:v>
                </c:pt>
                <c:pt idx="733">
                  <c:v>44680</c:v>
                </c:pt>
                <c:pt idx="734">
                  <c:v>44683</c:v>
                </c:pt>
                <c:pt idx="735">
                  <c:v>44684</c:v>
                </c:pt>
                <c:pt idx="736">
                  <c:v>44685</c:v>
                </c:pt>
                <c:pt idx="737">
                  <c:v>44686</c:v>
                </c:pt>
                <c:pt idx="738">
                  <c:v>44687</c:v>
                </c:pt>
                <c:pt idx="739">
                  <c:v>44690</c:v>
                </c:pt>
                <c:pt idx="740">
                  <c:v>44691</c:v>
                </c:pt>
                <c:pt idx="741">
                  <c:v>44692</c:v>
                </c:pt>
                <c:pt idx="742">
                  <c:v>44693</c:v>
                </c:pt>
                <c:pt idx="743">
                  <c:v>44694</c:v>
                </c:pt>
                <c:pt idx="744">
                  <c:v>44697</c:v>
                </c:pt>
                <c:pt idx="745">
                  <c:v>44698</c:v>
                </c:pt>
                <c:pt idx="746">
                  <c:v>44699</c:v>
                </c:pt>
                <c:pt idx="747">
                  <c:v>44700</c:v>
                </c:pt>
                <c:pt idx="748">
                  <c:v>44701</c:v>
                </c:pt>
                <c:pt idx="749">
                  <c:v>44704</c:v>
                </c:pt>
                <c:pt idx="750">
                  <c:v>44705</c:v>
                </c:pt>
                <c:pt idx="751">
                  <c:v>44706</c:v>
                </c:pt>
                <c:pt idx="752">
                  <c:v>44707</c:v>
                </c:pt>
                <c:pt idx="753">
                  <c:v>44708</c:v>
                </c:pt>
                <c:pt idx="754">
                  <c:v>44711</c:v>
                </c:pt>
                <c:pt idx="755">
                  <c:v>44712</c:v>
                </c:pt>
                <c:pt idx="756">
                  <c:v>44713</c:v>
                </c:pt>
                <c:pt idx="757">
                  <c:v>44714</c:v>
                </c:pt>
                <c:pt idx="758">
                  <c:v>44715</c:v>
                </c:pt>
                <c:pt idx="759">
                  <c:v>44718</c:v>
                </c:pt>
                <c:pt idx="760">
                  <c:v>44719</c:v>
                </c:pt>
                <c:pt idx="761">
                  <c:v>44720</c:v>
                </c:pt>
                <c:pt idx="762">
                  <c:v>44721</c:v>
                </c:pt>
                <c:pt idx="763">
                  <c:v>44722</c:v>
                </c:pt>
                <c:pt idx="764">
                  <c:v>44725</c:v>
                </c:pt>
                <c:pt idx="765">
                  <c:v>44726</c:v>
                </c:pt>
                <c:pt idx="766">
                  <c:v>44727</c:v>
                </c:pt>
                <c:pt idx="767">
                  <c:v>44728</c:v>
                </c:pt>
                <c:pt idx="768">
                  <c:v>44729</c:v>
                </c:pt>
                <c:pt idx="769">
                  <c:v>44732</c:v>
                </c:pt>
                <c:pt idx="770">
                  <c:v>44733</c:v>
                </c:pt>
                <c:pt idx="771">
                  <c:v>44734</c:v>
                </c:pt>
                <c:pt idx="772">
                  <c:v>44735</c:v>
                </c:pt>
                <c:pt idx="773">
                  <c:v>44736</c:v>
                </c:pt>
                <c:pt idx="774">
                  <c:v>44739</c:v>
                </c:pt>
                <c:pt idx="775">
                  <c:v>44740</c:v>
                </c:pt>
                <c:pt idx="776">
                  <c:v>44741</c:v>
                </c:pt>
                <c:pt idx="777">
                  <c:v>44742</c:v>
                </c:pt>
                <c:pt idx="778">
                  <c:v>44743</c:v>
                </c:pt>
                <c:pt idx="779">
                  <c:v>44746</c:v>
                </c:pt>
                <c:pt idx="780">
                  <c:v>44747</c:v>
                </c:pt>
                <c:pt idx="781">
                  <c:v>44748</c:v>
                </c:pt>
                <c:pt idx="782">
                  <c:v>44749</c:v>
                </c:pt>
                <c:pt idx="783">
                  <c:v>44750</c:v>
                </c:pt>
                <c:pt idx="784">
                  <c:v>44753</c:v>
                </c:pt>
                <c:pt idx="785">
                  <c:v>44754</c:v>
                </c:pt>
                <c:pt idx="786">
                  <c:v>44755</c:v>
                </c:pt>
                <c:pt idx="787">
                  <c:v>44756</c:v>
                </c:pt>
                <c:pt idx="788">
                  <c:v>44757</c:v>
                </c:pt>
                <c:pt idx="789">
                  <c:v>44760</c:v>
                </c:pt>
                <c:pt idx="790">
                  <c:v>44761</c:v>
                </c:pt>
                <c:pt idx="791">
                  <c:v>44762</c:v>
                </c:pt>
                <c:pt idx="792">
                  <c:v>44763</c:v>
                </c:pt>
                <c:pt idx="793">
                  <c:v>44764</c:v>
                </c:pt>
                <c:pt idx="794">
                  <c:v>44767</c:v>
                </c:pt>
                <c:pt idx="795">
                  <c:v>44768</c:v>
                </c:pt>
                <c:pt idx="796">
                  <c:v>44769</c:v>
                </c:pt>
                <c:pt idx="797">
                  <c:v>44770</c:v>
                </c:pt>
                <c:pt idx="798">
                  <c:v>44771</c:v>
                </c:pt>
                <c:pt idx="799">
                  <c:v>44774</c:v>
                </c:pt>
                <c:pt idx="800">
                  <c:v>44775</c:v>
                </c:pt>
              </c:numCache>
            </c:numRef>
          </c:cat>
          <c:val>
            <c:numRef>
              <c:f>Sheet1!$G$2:$G$802</c:f>
              <c:numCache>
                <c:formatCode>_("$"* #,##0.00_);_("$"* \(#,##0.00\);_("$"* "-"??_);_(@_)</c:formatCode>
                <c:ptCount val="801"/>
                <c:pt idx="0">
                  <c:v>5.7189999999999994</c:v>
                </c:pt>
                <c:pt idx="1">
                  <c:v>6.2240000000000002</c:v>
                </c:pt>
                <c:pt idx="2">
                  <c:v>6.1220000000000008</c:v>
                </c:pt>
                <c:pt idx="3">
                  <c:v>6.1150000000000002</c:v>
                </c:pt>
                <c:pt idx="4">
                  <c:v>5.9309999999999992</c:v>
                </c:pt>
                <c:pt idx="5">
                  <c:v>5.83</c:v>
                </c:pt>
                <c:pt idx="6">
                  <c:v>5.839999999999999</c:v>
                </c:pt>
                <c:pt idx="7">
                  <c:v>5.839999999999999</c:v>
                </c:pt>
                <c:pt idx="8">
                  <c:v>5.43</c:v>
                </c:pt>
                <c:pt idx="9">
                  <c:v>5.2450000000000001</c:v>
                </c:pt>
                <c:pt idx="10">
                  <c:v>4.5</c:v>
                </c:pt>
                <c:pt idx="11">
                  <c:v>4.6300000000000008</c:v>
                </c:pt>
                <c:pt idx="12">
                  <c:v>4.71</c:v>
                </c:pt>
                <c:pt idx="13">
                  <c:v>4.67</c:v>
                </c:pt>
                <c:pt idx="14">
                  <c:v>4.63</c:v>
                </c:pt>
                <c:pt idx="15">
                  <c:v>4.6429999999999998</c:v>
                </c:pt>
                <c:pt idx="16">
                  <c:v>4.5360000000000005</c:v>
                </c:pt>
                <c:pt idx="17">
                  <c:v>4.5860000000000003</c:v>
                </c:pt>
                <c:pt idx="18">
                  <c:v>4.6679999999999993</c:v>
                </c:pt>
                <c:pt idx="19">
                  <c:v>4.6679999999999993</c:v>
                </c:pt>
                <c:pt idx="20">
                  <c:v>4.6879999999999997</c:v>
                </c:pt>
                <c:pt idx="21">
                  <c:v>2.9380000000000002</c:v>
                </c:pt>
                <c:pt idx="22">
                  <c:v>1.8129999999999997</c:v>
                </c:pt>
                <c:pt idx="23">
                  <c:v>2.8660000000000001</c:v>
                </c:pt>
                <c:pt idx="24">
                  <c:v>2.82</c:v>
                </c:pt>
                <c:pt idx="25">
                  <c:v>3.1</c:v>
                </c:pt>
                <c:pt idx="26">
                  <c:v>3.0859999999999999</c:v>
                </c:pt>
                <c:pt idx="27">
                  <c:v>3.113</c:v>
                </c:pt>
                <c:pt idx="28">
                  <c:v>3.1429999999999998</c:v>
                </c:pt>
                <c:pt idx="29">
                  <c:v>3.0839999999999996</c:v>
                </c:pt>
                <c:pt idx="30">
                  <c:v>3.0009999999999994</c:v>
                </c:pt>
                <c:pt idx="31">
                  <c:v>2.9969999999999999</c:v>
                </c:pt>
                <c:pt idx="32">
                  <c:v>1.8519999999999999</c:v>
                </c:pt>
                <c:pt idx="33">
                  <c:v>1.8220000000000001</c:v>
                </c:pt>
                <c:pt idx="34">
                  <c:v>1.8419999999999996</c:v>
                </c:pt>
                <c:pt idx="35">
                  <c:v>1.9029999999999996</c:v>
                </c:pt>
                <c:pt idx="36">
                  <c:v>1.9719999999999995</c:v>
                </c:pt>
                <c:pt idx="37">
                  <c:v>1.8429999999999995</c:v>
                </c:pt>
                <c:pt idx="38">
                  <c:v>1.9850000000000003</c:v>
                </c:pt>
                <c:pt idx="39">
                  <c:v>1.9839999999999995</c:v>
                </c:pt>
                <c:pt idx="40">
                  <c:v>2.0089999999999999</c:v>
                </c:pt>
                <c:pt idx="41">
                  <c:v>2.0229999999999997</c:v>
                </c:pt>
                <c:pt idx="42">
                  <c:v>2.024</c:v>
                </c:pt>
                <c:pt idx="43">
                  <c:v>2.92</c:v>
                </c:pt>
                <c:pt idx="44">
                  <c:v>2.9630000000000001</c:v>
                </c:pt>
                <c:pt idx="45">
                  <c:v>3.0309999999999997</c:v>
                </c:pt>
                <c:pt idx="46">
                  <c:v>3.0750000000000002</c:v>
                </c:pt>
                <c:pt idx="47">
                  <c:v>2.9049999999999998</c:v>
                </c:pt>
                <c:pt idx="48">
                  <c:v>2.9799999999999995</c:v>
                </c:pt>
                <c:pt idx="49">
                  <c:v>2.8989999999999996</c:v>
                </c:pt>
                <c:pt idx="50">
                  <c:v>2.8150000000000004</c:v>
                </c:pt>
                <c:pt idx="51">
                  <c:v>2.8129999999999997</c:v>
                </c:pt>
                <c:pt idx="52">
                  <c:v>2.8190000000000004</c:v>
                </c:pt>
                <c:pt idx="53">
                  <c:v>2.0999999999999996</c:v>
                </c:pt>
                <c:pt idx="54">
                  <c:v>2.0999999999999996</c:v>
                </c:pt>
                <c:pt idx="55">
                  <c:v>2.0499999999999998</c:v>
                </c:pt>
                <c:pt idx="56">
                  <c:v>2.0760000000000001</c:v>
                </c:pt>
                <c:pt idx="57">
                  <c:v>2.0459999999999998</c:v>
                </c:pt>
                <c:pt idx="58">
                  <c:v>2.056</c:v>
                </c:pt>
                <c:pt idx="59">
                  <c:v>2.0839999999999996</c:v>
                </c:pt>
                <c:pt idx="60">
                  <c:v>2.073</c:v>
                </c:pt>
                <c:pt idx="61">
                  <c:v>2.073</c:v>
                </c:pt>
                <c:pt idx="62">
                  <c:v>2.133</c:v>
                </c:pt>
                <c:pt idx="63">
                  <c:v>2.2699999999999996</c:v>
                </c:pt>
                <c:pt idx="64">
                  <c:v>2.3410000000000002</c:v>
                </c:pt>
                <c:pt idx="65">
                  <c:v>2.2889999999999997</c:v>
                </c:pt>
                <c:pt idx="66">
                  <c:v>2.2240000000000002</c:v>
                </c:pt>
                <c:pt idx="67">
                  <c:v>2.2210000000000001</c:v>
                </c:pt>
                <c:pt idx="68">
                  <c:v>2.121</c:v>
                </c:pt>
                <c:pt idx="69">
                  <c:v>2.1099999999999994</c:v>
                </c:pt>
                <c:pt idx="70">
                  <c:v>2.0259999999999998</c:v>
                </c:pt>
                <c:pt idx="71">
                  <c:v>1.984</c:v>
                </c:pt>
                <c:pt idx="72">
                  <c:v>2.0049999999999999</c:v>
                </c:pt>
                <c:pt idx="73">
                  <c:v>2.0190000000000006</c:v>
                </c:pt>
                <c:pt idx="74">
                  <c:v>1.9280000000000004</c:v>
                </c:pt>
                <c:pt idx="75">
                  <c:v>2.1870000000000003</c:v>
                </c:pt>
                <c:pt idx="76">
                  <c:v>2.2870000000000004</c:v>
                </c:pt>
                <c:pt idx="77">
                  <c:v>2.1570000000000005</c:v>
                </c:pt>
                <c:pt idx="78">
                  <c:v>2.1329999999999996</c:v>
                </c:pt>
                <c:pt idx="79">
                  <c:v>2.1829999999999998</c:v>
                </c:pt>
                <c:pt idx="80">
                  <c:v>2.2229999999999999</c:v>
                </c:pt>
                <c:pt idx="81">
                  <c:v>2.1029999999999998</c:v>
                </c:pt>
                <c:pt idx="82">
                  <c:v>2.0729999999999995</c:v>
                </c:pt>
                <c:pt idx="83">
                  <c:v>2.0959999999999996</c:v>
                </c:pt>
                <c:pt idx="84">
                  <c:v>2.129</c:v>
                </c:pt>
                <c:pt idx="85">
                  <c:v>2.3859999999999997</c:v>
                </c:pt>
                <c:pt idx="86">
                  <c:v>2.1709999999999998</c:v>
                </c:pt>
                <c:pt idx="87">
                  <c:v>1.9200000000000004</c:v>
                </c:pt>
                <c:pt idx="88">
                  <c:v>2.0289999999999999</c:v>
                </c:pt>
                <c:pt idx="89">
                  <c:v>2.0149999999999997</c:v>
                </c:pt>
                <c:pt idx="90">
                  <c:v>1.855</c:v>
                </c:pt>
                <c:pt idx="91">
                  <c:v>1.9299999999999997</c:v>
                </c:pt>
                <c:pt idx="92">
                  <c:v>1.9379999999999997</c:v>
                </c:pt>
                <c:pt idx="93">
                  <c:v>1.9479999999999995</c:v>
                </c:pt>
                <c:pt idx="94">
                  <c:v>1.9730000000000003</c:v>
                </c:pt>
                <c:pt idx="95">
                  <c:v>3.39</c:v>
                </c:pt>
                <c:pt idx="96">
                  <c:v>3.3400000000000003</c:v>
                </c:pt>
                <c:pt idx="97">
                  <c:v>3.4149999999999996</c:v>
                </c:pt>
                <c:pt idx="98">
                  <c:v>3.45</c:v>
                </c:pt>
                <c:pt idx="99">
                  <c:v>3.39</c:v>
                </c:pt>
                <c:pt idx="100">
                  <c:v>3.5049999999999999</c:v>
                </c:pt>
                <c:pt idx="101">
                  <c:v>3.5360000000000005</c:v>
                </c:pt>
                <c:pt idx="102">
                  <c:v>3.5579999999999998</c:v>
                </c:pt>
                <c:pt idx="103">
                  <c:v>3.6890000000000001</c:v>
                </c:pt>
                <c:pt idx="104">
                  <c:v>3.6930000000000005</c:v>
                </c:pt>
                <c:pt idx="105">
                  <c:v>3.5359999999999996</c:v>
                </c:pt>
                <c:pt idx="106">
                  <c:v>3.71</c:v>
                </c:pt>
                <c:pt idx="107">
                  <c:v>3.5550000000000002</c:v>
                </c:pt>
                <c:pt idx="108">
                  <c:v>3.5109999999999997</c:v>
                </c:pt>
                <c:pt idx="109">
                  <c:v>3.395</c:v>
                </c:pt>
                <c:pt idx="110">
                  <c:v>3.2679999999999998</c:v>
                </c:pt>
                <c:pt idx="111">
                  <c:v>3.242</c:v>
                </c:pt>
                <c:pt idx="112">
                  <c:v>3.21</c:v>
                </c:pt>
                <c:pt idx="113">
                  <c:v>3.3299999999999996</c:v>
                </c:pt>
                <c:pt idx="114">
                  <c:v>3.38</c:v>
                </c:pt>
                <c:pt idx="115">
                  <c:v>3.4</c:v>
                </c:pt>
                <c:pt idx="116">
                  <c:v>3.38</c:v>
                </c:pt>
                <c:pt idx="117">
                  <c:v>3.2850000000000001</c:v>
                </c:pt>
                <c:pt idx="118">
                  <c:v>3.1550000000000002</c:v>
                </c:pt>
                <c:pt idx="119">
                  <c:v>3.2309999999999994</c:v>
                </c:pt>
                <c:pt idx="120">
                  <c:v>3.2</c:v>
                </c:pt>
                <c:pt idx="121">
                  <c:v>3.2899999999999996</c:v>
                </c:pt>
                <c:pt idx="122">
                  <c:v>3.4350000000000005</c:v>
                </c:pt>
                <c:pt idx="123">
                  <c:v>3.4510000000000001</c:v>
                </c:pt>
                <c:pt idx="124">
                  <c:v>3.3380000000000005</c:v>
                </c:pt>
                <c:pt idx="125">
                  <c:v>3.3610000000000002</c:v>
                </c:pt>
                <c:pt idx="126">
                  <c:v>3.3649999999999998</c:v>
                </c:pt>
                <c:pt idx="127">
                  <c:v>3.25</c:v>
                </c:pt>
                <c:pt idx="128">
                  <c:v>3.2419999999999995</c:v>
                </c:pt>
                <c:pt idx="129">
                  <c:v>3.2040000000000002</c:v>
                </c:pt>
                <c:pt idx="130">
                  <c:v>3.133</c:v>
                </c:pt>
                <c:pt idx="131">
                  <c:v>3.2119999999999997</c:v>
                </c:pt>
                <c:pt idx="132">
                  <c:v>3.2519999999999998</c:v>
                </c:pt>
                <c:pt idx="133">
                  <c:v>3.2510000000000003</c:v>
                </c:pt>
                <c:pt idx="134">
                  <c:v>3.2690000000000006</c:v>
                </c:pt>
                <c:pt idx="135">
                  <c:v>3.1490000000000005</c:v>
                </c:pt>
                <c:pt idx="136">
                  <c:v>3.2860000000000005</c:v>
                </c:pt>
                <c:pt idx="137">
                  <c:v>3.2349999999999999</c:v>
                </c:pt>
                <c:pt idx="138">
                  <c:v>2.11</c:v>
                </c:pt>
                <c:pt idx="139">
                  <c:v>2.11</c:v>
                </c:pt>
                <c:pt idx="140">
                  <c:v>2.145</c:v>
                </c:pt>
                <c:pt idx="141">
                  <c:v>2.1850000000000005</c:v>
                </c:pt>
                <c:pt idx="142">
                  <c:v>1.9839</c:v>
                </c:pt>
                <c:pt idx="143">
                  <c:v>2.09</c:v>
                </c:pt>
                <c:pt idx="144">
                  <c:v>1.9700000000000002</c:v>
                </c:pt>
                <c:pt idx="145">
                  <c:v>2.04</c:v>
                </c:pt>
                <c:pt idx="146">
                  <c:v>1.9276000000000002</c:v>
                </c:pt>
                <c:pt idx="147">
                  <c:v>1.96</c:v>
                </c:pt>
                <c:pt idx="148">
                  <c:v>1.9650000000000001</c:v>
                </c:pt>
                <c:pt idx="149">
                  <c:v>1.85</c:v>
                </c:pt>
                <c:pt idx="150">
                  <c:v>1.825</c:v>
                </c:pt>
                <c:pt idx="151">
                  <c:v>1.744</c:v>
                </c:pt>
                <c:pt idx="152">
                  <c:v>1.724</c:v>
                </c:pt>
                <c:pt idx="153">
                  <c:v>1.639</c:v>
                </c:pt>
                <c:pt idx="154">
                  <c:v>1.6749999999999998</c:v>
                </c:pt>
                <c:pt idx="155">
                  <c:v>1.6749999999999998</c:v>
                </c:pt>
                <c:pt idx="156">
                  <c:v>1.615</c:v>
                </c:pt>
                <c:pt idx="157">
                  <c:v>1.575</c:v>
                </c:pt>
                <c:pt idx="158">
                  <c:v>1.5919999999999999</c:v>
                </c:pt>
                <c:pt idx="159">
                  <c:v>1.595</c:v>
                </c:pt>
                <c:pt idx="160">
                  <c:v>0.91000000000000014</c:v>
                </c:pt>
                <c:pt idx="161">
                  <c:v>0.9650000000000003</c:v>
                </c:pt>
                <c:pt idx="162">
                  <c:v>1.0150000000000001</c:v>
                </c:pt>
                <c:pt idx="163">
                  <c:v>1.0150000000000001</c:v>
                </c:pt>
                <c:pt idx="164">
                  <c:v>1.0350000000000001</c:v>
                </c:pt>
                <c:pt idx="165">
                  <c:v>0.94500000000000006</c:v>
                </c:pt>
                <c:pt idx="166">
                  <c:v>0.94</c:v>
                </c:pt>
                <c:pt idx="167">
                  <c:v>1.1500000000000001</c:v>
                </c:pt>
                <c:pt idx="168">
                  <c:v>1.1892</c:v>
                </c:pt>
                <c:pt idx="169">
                  <c:v>1.2999999999999998</c:v>
                </c:pt>
                <c:pt idx="170">
                  <c:v>1.2950000000000002</c:v>
                </c:pt>
                <c:pt idx="171">
                  <c:v>1.2450000000000001</c:v>
                </c:pt>
                <c:pt idx="172">
                  <c:v>1.1850000000000003</c:v>
                </c:pt>
                <c:pt idx="173">
                  <c:v>1.365</c:v>
                </c:pt>
                <c:pt idx="174">
                  <c:v>1.36</c:v>
                </c:pt>
                <c:pt idx="175">
                  <c:v>1.2070000000000001</c:v>
                </c:pt>
                <c:pt idx="176">
                  <c:v>1.1720000000000002</c:v>
                </c:pt>
                <c:pt idx="177">
                  <c:v>1.3189999999999997</c:v>
                </c:pt>
                <c:pt idx="178">
                  <c:v>1.2010000000000001</c:v>
                </c:pt>
                <c:pt idx="179">
                  <c:v>1.2500000000000002</c:v>
                </c:pt>
                <c:pt idx="180">
                  <c:v>1.5149999999999999</c:v>
                </c:pt>
                <c:pt idx="181">
                  <c:v>1.7250000000000001</c:v>
                </c:pt>
                <c:pt idx="182">
                  <c:v>1.72</c:v>
                </c:pt>
                <c:pt idx="183">
                  <c:v>1.64</c:v>
                </c:pt>
                <c:pt idx="184">
                  <c:v>1.7</c:v>
                </c:pt>
                <c:pt idx="185">
                  <c:v>1.52</c:v>
                </c:pt>
                <c:pt idx="186">
                  <c:v>1.45</c:v>
                </c:pt>
                <c:pt idx="187">
                  <c:v>1.2250000000000001</c:v>
                </c:pt>
                <c:pt idx="188">
                  <c:v>1.2550000000000001</c:v>
                </c:pt>
                <c:pt idx="189">
                  <c:v>1.3050000000000002</c:v>
                </c:pt>
                <c:pt idx="190">
                  <c:v>1.17</c:v>
                </c:pt>
                <c:pt idx="191">
                  <c:v>1.1350000000000002</c:v>
                </c:pt>
                <c:pt idx="192">
                  <c:v>1.3</c:v>
                </c:pt>
                <c:pt idx="193">
                  <c:v>1.35</c:v>
                </c:pt>
                <c:pt idx="194">
                  <c:v>1.26</c:v>
                </c:pt>
                <c:pt idx="195">
                  <c:v>1.02</c:v>
                </c:pt>
                <c:pt idx="196">
                  <c:v>0.94699999999999984</c:v>
                </c:pt>
                <c:pt idx="197">
                  <c:v>1.0580000000000001</c:v>
                </c:pt>
                <c:pt idx="198">
                  <c:v>1.0650000000000002</c:v>
                </c:pt>
                <c:pt idx="199">
                  <c:v>0.93799999999999994</c:v>
                </c:pt>
                <c:pt idx="200">
                  <c:v>1.038</c:v>
                </c:pt>
                <c:pt idx="201">
                  <c:v>1.115</c:v>
                </c:pt>
                <c:pt idx="202">
                  <c:v>1.2049999999999998</c:v>
                </c:pt>
                <c:pt idx="203">
                  <c:v>0.76000000000000023</c:v>
                </c:pt>
                <c:pt idx="204">
                  <c:v>0.69000000000000017</c:v>
                </c:pt>
                <c:pt idx="205">
                  <c:v>0.35000000000000009</c:v>
                </c:pt>
                <c:pt idx="206">
                  <c:v>0.20500000000000007</c:v>
                </c:pt>
                <c:pt idx="207">
                  <c:v>0.21500000000000008</c:v>
                </c:pt>
                <c:pt idx="208">
                  <c:v>0.23999999999999977</c:v>
                </c:pt>
                <c:pt idx="209">
                  <c:v>0.36999999999999988</c:v>
                </c:pt>
                <c:pt idx="210">
                  <c:v>0.19500000000000006</c:v>
                </c:pt>
                <c:pt idx="211">
                  <c:v>0.27</c:v>
                </c:pt>
                <c:pt idx="212">
                  <c:v>0.37000000000000011</c:v>
                </c:pt>
                <c:pt idx="213">
                  <c:v>0.31499999999999995</c:v>
                </c:pt>
                <c:pt idx="214">
                  <c:v>0.21999999999999997</c:v>
                </c:pt>
                <c:pt idx="215">
                  <c:v>7.0000000000000062E-2</c:v>
                </c:pt>
                <c:pt idx="216">
                  <c:v>0.10000000000000009</c:v>
                </c:pt>
                <c:pt idx="217">
                  <c:v>0.15999999999999992</c:v>
                </c:pt>
                <c:pt idx="218">
                  <c:v>0.30999999999999983</c:v>
                </c:pt>
                <c:pt idx="219">
                  <c:v>0.3899999999999999</c:v>
                </c:pt>
                <c:pt idx="220">
                  <c:v>0.50299999999999989</c:v>
                </c:pt>
                <c:pt idx="221">
                  <c:v>0.55399999999999983</c:v>
                </c:pt>
                <c:pt idx="222">
                  <c:v>0.5089999999999999</c:v>
                </c:pt>
                <c:pt idx="223">
                  <c:v>0.44700000000000029</c:v>
                </c:pt>
                <c:pt idx="224">
                  <c:v>0.3450000000000002</c:v>
                </c:pt>
                <c:pt idx="225">
                  <c:v>0.42999999999999972</c:v>
                </c:pt>
                <c:pt idx="226">
                  <c:v>0.44999999999999973</c:v>
                </c:pt>
                <c:pt idx="227">
                  <c:v>0.5299999999999998</c:v>
                </c:pt>
                <c:pt idx="228">
                  <c:v>0.39500000000000024</c:v>
                </c:pt>
                <c:pt idx="229">
                  <c:v>0.39500000000000024</c:v>
                </c:pt>
                <c:pt idx="230">
                  <c:v>0.20999999999999996</c:v>
                </c:pt>
                <c:pt idx="231">
                  <c:v>0.32000000000000006</c:v>
                </c:pt>
                <c:pt idx="232">
                  <c:v>0.20999999999999996</c:v>
                </c:pt>
                <c:pt idx="233">
                  <c:v>0.36170000000000013</c:v>
                </c:pt>
                <c:pt idx="234">
                  <c:v>0.40999999999999992</c:v>
                </c:pt>
                <c:pt idx="235">
                  <c:v>0.46999999999999975</c:v>
                </c:pt>
                <c:pt idx="236">
                  <c:v>0.26</c:v>
                </c:pt>
                <c:pt idx="237">
                  <c:v>0.3899999999999999</c:v>
                </c:pt>
                <c:pt idx="238">
                  <c:v>0.24999999999999978</c:v>
                </c:pt>
                <c:pt idx="239">
                  <c:v>0.36499999999999999</c:v>
                </c:pt>
                <c:pt idx="240">
                  <c:v>0.37799999999999989</c:v>
                </c:pt>
                <c:pt idx="241">
                  <c:v>0.32999999999999985</c:v>
                </c:pt>
                <c:pt idx="242">
                  <c:v>0.29800000000000004</c:v>
                </c:pt>
                <c:pt idx="243">
                  <c:v>0.39300000000000024</c:v>
                </c:pt>
                <c:pt idx="244">
                  <c:v>0.42300000000000026</c:v>
                </c:pt>
                <c:pt idx="245">
                  <c:v>0.63300000000000023</c:v>
                </c:pt>
                <c:pt idx="246">
                  <c:v>0.7</c:v>
                </c:pt>
                <c:pt idx="247">
                  <c:v>0.74399999999999999</c:v>
                </c:pt>
                <c:pt idx="248">
                  <c:v>0.71000000000000019</c:v>
                </c:pt>
                <c:pt idx="249">
                  <c:v>0.56000000000000028</c:v>
                </c:pt>
                <c:pt idx="250">
                  <c:v>0.59000000000000008</c:v>
                </c:pt>
                <c:pt idx="251">
                  <c:v>0.65999999999999992</c:v>
                </c:pt>
                <c:pt idx="252">
                  <c:v>0.71000000000000019</c:v>
                </c:pt>
                <c:pt idx="253">
                  <c:v>0.80000000000000027</c:v>
                </c:pt>
                <c:pt idx="254">
                  <c:v>0.55000000000000027</c:v>
                </c:pt>
                <c:pt idx="255">
                  <c:v>0.44000000000000017</c:v>
                </c:pt>
                <c:pt idx="256">
                  <c:v>0.51000000000000023</c:v>
                </c:pt>
                <c:pt idx="257">
                  <c:v>0.51000000000000023</c:v>
                </c:pt>
                <c:pt idx="258">
                  <c:v>0.51000000000000023</c:v>
                </c:pt>
                <c:pt idx="259">
                  <c:v>0.49000000000000021</c:v>
                </c:pt>
                <c:pt idx="260">
                  <c:v>0.43499999999999983</c:v>
                </c:pt>
                <c:pt idx="261">
                  <c:v>0.42000000000000015</c:v>
                </c:pt>
                <c:pt idx="262">
                  <c:v>0.29499999999999993</c:v>
                </c:pt>
                <c:pt idx="263">
                  <c:v>0.38499999999999979</c:v>
                </c:pt>
                <c:pt idx="264">
                  <c:v>0.41900000000000004</c:v>
                </c:pt>
                <c:pt idx="265">
                  <c:v>0.42400000000000015</c:v>
                </c:pt>
                <c:pt idx="266">
                  <c:v>0.40400000000000014</c:v>
                </c:pt>
                <c:pt idx="267">
                  <c:v>0.37400000000000011</c:v>
                </c:pt>
                <c:pt idx="268">
                  <c:v>0.71</c:v>
                </c:pt>
                <c:pt idx="269">
                  <c:v>0.79</c:v>
                </c:pt>
                <c:pt idx="270">
                  <c:v>0.84000000000000008</c:v>
                </c:pt>
                <c:pt idx="271">
                  <c:v>0.78220000000000001</c:v>
                </c:pt>
                <c:pt idx="272">
                  <c:v>0.75</c:v>
                </c:pt>
                <c:pt idx="273">
                  <c:v>0.73</c:v>
                </c:pt>
                <c:pt idx="274">
                  <c:v>0.64999999999999991</c:v>
                </c:pt>
                <c:pt idx="275">
                  <c:v>0.85499999999999998</c:v>
                </c:pt>
                <c:pt idx="276">
                  <c:v>0.93000000000000016</c:v>
                </c:pt>
                <c:pt idx="277">
                  <c:v>0.85000000000000009</c:v>
                </c:pt>
                <c:pt idx="278">
                  <c:v>0.78500000000000014</c:v>
                </c:pt>
                <c:pt idx="279">
                  <c:v>0.7350000000000001</c:v>
                </c:pt>
                <c:pt idx="280">
                  <c:v>0.61500000000000021</c:v>
                </c:pt>
                <c:pt idx="281">
                  <c:v>0.52</c:v>
                </c:pt>
                <c:pt idx="282">
                  <c:v>0.51500000000000012</c:v>
                </c:pt>
                <c:pt idx="283">
                  <c:v>0.69200000000000017</c:v>
                </c:pt>
                <c:pt idx="284">
                  <c:v>0.64500000000000002</c:v>
                </c:pt>
                <c:pt idx="285">
                  <c:v>0.63200000000000012</c:v>
                </c:pt>
                <c:pt idx="286">
                  <c:v>0.74700000000000033</c:v>
                </c:pt>
                <c:pt idx="287">
                  <c:v>0.69399999999999995</c:v>
                </c:pt>
                <c:pt idx="288">
                  <c:v>0.66800000000000015</c:v>
                </c:pt>
                <c:pt idx="289">
                  <c:v>0.56499999999999995</c:v>
                </c:pt>
                <c:pt idx="290">
                  <c:v>1.7976000000000001</c:v>
                </c:pt>
                <c:pt idx="291">
                  <c:v>1.7899999999999996</c:v>
                </c:pt>
                <c:pt idx="292">
                  <c:v>1.8699999999999997</c:v>
                </c:pt>
                <c:pt idx="293">
                  <c:v>1.8299999999999996</c:v>
                </c:pt>
                <c:pt idx="294">
                  <c:v>1.65</c:v>
                </c:pt>
                <c:pt idx="295">
                  <c:v>1.3649999999999998</c:v>
                </c:pt>
                <c:pt idx="296">
                  <c:v>1.5050000000000003</c:v>
                </c:pt>
                <c:pt idx="297">
                  <c:v>1.5725000000000002</c:v>
                </c:pt>
                <c:pt idx="298">
                  <c:v>1.6234999999999999</c:v>
                </c:pt>
                <c:pt idx="299">
                  <c:v>1.7835000000000001</c:v>
                </c:pt>
                <c:pt idx="300">
                  <c:v>2.1080000000000001</c:v>
                </c:pt>
                <c:pt idx="301">
                  <c:v>2.0749999999999997</c:v>
                </c:pt>
                <c:pt idx="302">
                  <c:v>2.0589999999999997</c:v>
                </c:pt>
                <c:pt idx="303">
                  <c:v>2.4450000000000003</c:v>
                </c:pt>
                <c:pt idx="304">
                  <c:v>2.5</c:v>
                </c:pt>
                <c:pt idx="305">
                  <c:v>1.9689999999999999</c:v>
                </c:pt>
                <c:pt idx="306">
                  <c:v>2.016</c:v>
                </c:pt>
                <c:pt idx="307">
                  <c:v>2.1210000000000004</c:v>
                </c:pt>
                <c:pt idx="308">
                  <c:v>2.3780000000000001</c:v>
                </c:pt>
                <c:pt idx="309">
                  <c:v>2.1279999999999997</c:v>
                </c:pt>
                <c:pt idx="310">
                  <c:v>2.1179999999999999</c:v>
                </c:pt>
                <c:pt idx="311">
                  <c:v>2.3188</c:v>
                </c:pt>
                <c:pt idx="312">
                  <c:v>2.7649000000000004</c:v>
                </c:pt>
                <c:pt idx="313">
                  <c:v>3.2849999999999997</c:v>
                </c:pt>
                <c:pt idx="314">
                  <c:v>3.5152999999999999</c:v>
                </c:pt>
                <c:pt idx="315">
                  <c:v>3.29</c:v>
                </c:pt>
                <c:pt idx="316">
                  <c:v>3.1829999999999998</c:v>
                </c:pt>
                <c:pt idx="317">
                  <c:v>3.0200000000000005</c:v>
                </c:pt>
                <c:pt idx="318">
                  <c:v>3.0500000000000003</c:v>
                </c:pt>
                <c:pt idx="319">
                  <c:v>3.12</c:v>
                </c:pt>
                <c:pt idx="320">
                  <c:v>3.335</c:v>
                </c:pt>
                <c:pt idx="321">
                  <c:v>3.4066999999999998</c:v>
                </c:pt>
                <c:pt idx="322">
                  <c:v>3.4350000000000001</c:v>
                </c:pt>
                <c:pt idx="323">
                  <c:v>3.62</c:v>
                </c:pt>
                <c:pt idx="324">
                  <c:v>3.13</c:v>
                </c:pt>
                <c:pt idx="325">
                  <c:v>3.1899999999999995</c:v>
                </c:pt>
                <c:pt idx="326">
                  <c:v>3.0750000000000002</c:v>
                </c:pt>
                <c:pt idx="327">
                  <c:v>3.6150000000000002</c:v>
                </c:pt>
                <c:pt idx="328">
                  <c:v>2.87</c:v>
                </c:pt>
                <c:pt idx="329">
                  <c:v>2.8269999999999995</c:v>
                </c:pt>
                <c:pt idx="330">
                  <c:v>3.004</c:v>
                </c:pt>
                <c:pt idx="331">
                  <c:v>3.1240000000000001</c:v>
                </c:pt>
                <c:pt idx="332">
                  <c:v>2.9159999999999999</c:v>
                </c:pt>
                <c:pt idx="333">
                  <c:v>2.9680999999999997</c:v>
                </c:pt>
                <c:pt idx="334">
                  <c:v>2.8281000000000001</c:v>
                </c:pt>
                <c:pt idx="335">
                  <c:v>3.94</c:v>
                </c:pt>
                <c:pt idx="336">
                  <c:v>3.7496</c:v>
                </c:pt>
                <c:pt idx="337">
                  <c:v>3.7349999999999994</c:v>
                </c:pt>
                <c:pt idx="338">
                  <c:v>3.9649999999999999</c:v>
                </c:pt>
                <c:pt idx="339">
                  <c:v>3.7349999999999999</c:v>
                </c:pt>
                <c:pt idx="340">
                  <c:v>3.9014000000000002</c:v>
                </c:pt>
                <c:pt idx="341">
                  <c:v>3.86</c:v>
                </c:pt>
                <c:pt idx="342">
                  <c:v>3.89</c:v>
                </c:pt>
                <c:pt idx="343">
                  <c:v>3.895</c:v>
                </c:pt>
                <c:pt idx="344">
                  <c:v>3.9159999999999999</c:v>
                </c:pt>
                <c:pt idx="345">
                  <c:v>4.08</c:v>
                </c:pt>
                <c:pt idx="346">
                  <c:v>4.32</c:v>
                </c:pt>
                <c:pt idx="347">
                  <c:v>4.24</c:v>
                </c:pt>
                <c:pt idx="348">
                  <c:v>4.25</c:v>
                </c:pt>
                <c:pt idx="349">
                  <c:v>4.2750000000000004</c:v>
                </c:pt>
                <c:pt idx="350">
                  <c:v>4.21</c:v>
                </c:pt>
                <c:pt idx="351">
                  <c:v>4.1539999999999999</c:v>
                </c:pt>
                <c:pt idx="352">
                  <c:v>4.09</c:v>
                </c:pt>
                <c:pt idx="353">
                  <c:v>4.0790000000000006</c:v>
                </c:pt>
                <c:pt idx="354">
                  <c:v>4.2789999999999999</c:v>
                </c:pt>
                <c:pt idx="355">
                  <c:v>4.2</c:v>
                </c:pt>
                <c:pt idx="356">
                  <c:v>4.1950000000000003</c:v>
                </c:pt>
                <c:pt idx="357">
                  <c:v>4.24</c:v>
                </c:pt>
                <c:pt idx="358">
                  <c:v>4.0299999999999994</c:v>
                </c:pt>
                <c:pt idx="359">
                  <c:v>4.0199999999999996</c:v>
                </c:pt>
                <c:pt idx="360">
                  <c:v>4.08</c:v>
                </c:pt>
                <c:pt idx="361">
                  <c:v>4.4625000000000004</c:v>
                </c:pt>
                <c:pt idx="362">
                  <c:v>4.4800000000000004</c:v>
                </c:pt>
                <c:pt idx="363">
                  <c:v>4.504999999999999</c:v>
                </c:pt>
                <c:pt idx="364">
                  <c:v>4.0849999999999991</c:v>
                </c:pt>
                <c:pt idx="365">
                  <c:v>4.4350000000000005</c:v>
                </c:pt>
                <c:pt idx="366">
                  <c:v>4.8</c:v>
                </c:pt>
                <c:pt idx="367">
                  <c:v>5.09</c:v>
                </c:pt>
                <c:pt idx="368">
                  <c:v>5.0709999999999997</c:v>
                </c:pt>
                <c:pt idx="369">
                  <c:v>5.3599999999999994</c:v>
                </c:pt>
                <c:pt idx="370">
                  <c:v>5.8900000000000006</c:v>
                </c:pt>
                <c:pt idx="371">
                  <c:v>5.6000000000000005</c:v>
                </c:pt>
                <c:pt idx="372">
                  <c:v>5.55</c:v>
                </c:pt>
                <c:pt idx="373">
                  <c:v>5.5100000000000007</c:v>
                </c:pt>
                <c:pt idx="374">
                  <c:v>5.4749999999999996</c:v>
                </c:pt>
                <c:pt idx="375">
                  <c:v>5.5430000000000001</c:v>
                </c:pt>
                <c:pt idx="376">
                  <c:v>5.4429999999999996</c:v>
                </c:pt>
                <c:pt idx="377">
                  <c:v>7.7350000000000003</c:v>
                </c:pt>
                <c:pt idx="378">
                  <c:v>7.7050000000000001</c:v>
                </c:pt>
                <c:pt idx="379">
                  <c:v>7.7550000000000008</c:v>
                </c:pt>
                <c:pt idx="380">
                  <c:v>7.2900000000000009</c:v>
                </c:pt>
                <c:pt idx="381">
                  <c:v>7.995000000000001</c:v>
                </c:pt>
                <c:pt idx="382">
                  <c:v>7.8450000000000006</c:v>
                </c:pt>
                <c:pt idx="383">
                  <c:v>8.32</c:v>
                </c:pt>
                <c:pt idx="384">
                  <c:v>8.61</c:v>
                </c:pt>
                <c:pt idx="385">
                  <c:v>8.6850000000000005</c:v>
                </c:pt>
                <c:pt idx="386">
                  <c:v>9.74</c:v>
                </c:pt>
                <c:pt idx="387">
                  <c:v>10.435</c:v>
                </c:pt>
                <c:pt idx="388">
                  <c:v>11.940000000000001</c:v>
                </c:pt>
                <c:pt idx="389">
                  <c:v>12.425000000000001</c:v>
                </c:pt>
                <c:pt idx="390">
                  <c:v>12.33</c:v>
                </c:pt>
                <c:pt idx="391">
                  <c:v>12.76</c:v>
                </c:pt>
                <c:pt idx="392">
                  <c:v>14.44</c:v>
                </c:pt>
                <c:pt idx="393">
                  <c:v>15.18</c:v>
                </c:pt>
                <c:pt idx="394">
                  <c:v>16.989999999999998</c:v>
                </c:pt>
                <c:pt idx="395">
                  <c:v>17.009999999999998</c:v>
                </c:pt>
                <c:pt idx="396">
                  <c:v>15.751000000000001</c:v>
                </c:pt>
                <c:pt idx="397">
                  <c:v>15.751000000000001</c:v>
                </c:pt>
                <c:pt idx="398">
                  <c:v>15.449000000000002</c:v>
                </c:pt>
                <c:pt idx="399">
                  <c:v>15.71</c:v>
                </c:pt>
                <c:pt idx="400">
                  <c:v>6.0250000000000004</c:v>
                </c:pt>
                <c:pt idx="401">
                  <c:v>5.9499999999999993</c:v>
                </c:pt>
                <c:pt idx="402">
                  <c:v>6.5250000000000004</c:v>
                </c:pt>
                <c:pt idx="403">
                  <c:v>6.0349999999999993</c:v>
                </c:pt>
                <c:pt idx="404">
                  <c:v>5.8549999999999995</c:v>
                </c:pt>
                <c:pt idx="405">
                  <c:v>5.7966999999999995</c:v>
                </c:pt>
                <c:pt idx="406">
                  <c:v>5.7567000000000004</c:v>
                </c:pt>
                <c:pt idx="407">
                  <c:v>5.8550000000000004</c:v>
                </c:pt>
                <c:pt idx="408">
                  <c:v>6.17</c:v>
                </c:pt>
                <c:pt idx="409">
                  <c:v>5.62</c:v>
                </c:pt>
                <c:pt idx="410">
                  <c:v>5.16</c:v>
                </c:pt>
                <c:pt idx="411">
                  <c:v>5.3149999999999995</c:v>
                </c:pt>
                <c:pt idx="412">
                  <c:v>5.3550000000000004</c:v>
                </c:pt>
                <c:pt idx="413">
                  <c:v>4.8339999999999996</c:v>
                </c:pt>
                <c:pt idx="414">
                  <c:v>4.9749999999999996</c:v>
                </c:pt>
                <c:pt idx="415">
                  <c:v>4.9570000000000007</c:v>
                </c:pt>
                <c:pt idx="416">
                  <c:v>4.5190000000000001</c:v>
                </c:pt>
                <c:pt idx="417">
                  <c:v>1.7639999999999993</c:v>
                </c:pt>
                <c:pt idx="418">
                  <c:v>2.1439999999999992</c:v>
                </c:pt>
                <c:pt idx="419">
                  <c:v>2.1439999999999992</c:v>
                </c:pt>
                <c:pt idx="420">
                  <c:v>-3.0560000000000009</c:v>
                </c:pt>
                <c:pt idx="421">
                  <c:v>-17.509999999999998</c:v>
                </c:pt>
                <c:pt idx="422">
                  <c:v>-2.2550000000000008</c:v>
                </c:pt>
                <c:pt idx="423">
                  <c:v>1.6399999999999997</c:v>
                </c:pt>
                <c:pt idx="424">
                  <c:v>3.4399999999999995</c:v>
                </c:pt>
                <c:pt idx="425">
                  <c:v>3.3149999999999999</c:v>
                </c:pt>
                <c:pt idx="426">
                  <c:v>3.4550000000000001</c:v>
                </c:pt>
                <c:pt idx="427">
                  <c:v>3.32</c:v>
                </c:pt>
                <c:pt idx="428">
                  <c:v>3.1449999999999996</c:v>
                </c:pt>
                <c:pt idx="429">
                  <c:v>3.2249999999999996</c:v>
                </c:pt>
                <c:pt idx="430">
                  <c:v>2.99</c:v>
                </c:pt>
                <c:pt idx="431">
                  <c:v>3.0150000000000001</c:v>
                </c:pt>
                <c:pt idx="432">
                  <c:v>3.21</c:v>
                </c:pt>
                <c:pt idx="433">
                  <c:v>3.27</c:v>
                </c:pt>
                <c:pt idx="434">
                  <c:v>3.33</c:v>
                </c:pt>
                <c:pt idx="435">
                  <c:v>3.4050000000000002</c:v>
                </c:pt>
                <c:pt idx="436">
                  <c:v>3.4050000000000002</c:v>
                </c:pt>
                <c:pt idx="437">
                  <c:v>3.3559999999999999</c:v>
                </c:pt>
                <c:pt idx="438">
                  <c:v>3.4179999999999997</c:v>
                </c:pt>
                <c:pt idx="439">
                  <c:v>3.4969999999999999</c:v>
                </c:pt>
                <c:pt idx="440">
                  <c:v>3.5978000000000003</c:v>
                </c:pt>
                <c:pt idx="441">
                  <c:v>3.8825999999999996</c:v>
                </c:pt>
                <c:pt idx="442">
                  <c:v>4.2</c:v>
                </c:pt>
                <c:pt idx="443">
                  <c:v>4.0350000000000001</c:v>
                </c:pt>
                <c:pt idx="444">
                  <c:v>4.0150000000000006</c:v>
                </c:pt>
                <c:pt idx="445">
                  <c:v>4.0050000000000008</c:v>
                </c:pt>
                <c:pt idx="446">
                  <c:v>4.2307000000000006</c:v>
                </c:pt>
                <c:pt idx="447">
                  <c:v>4.3350000000000009</c:v>
                </c:pt>
                <c:pt idx="448">
                  <c:v>4.2300000000000004</c:v>
                </c:pt>
                <c:pt idx="449">
                  <c:v>4.17</c:v>
                </c:pt>
                <c:pt idx="450">
                  <c:v>4.3150000000000004</c:v>
                </c:pt>
                <c:pt idx="451">
                  <c:v>4.3450000000000006</c:v>
                </c:pt>
                <c:pt idx="452">
                  <c:v>4.4049999999999994</c:v>
                </c:pt>
                <c:pt idx="453">
                  <c:v>4.4049999999999994</c:v>
                </c:pt>
                <c:pt idx="454">
                  <c:v>4.4949999999999992</c:v>
                </c:pt>
                <c:pt idx="455">
                  <c:v>4.5609999999999999</c:v>
                </c:pt>
                <c:pt idx="456">
                  <c:v>4.5199999999999996</c:v>
                </c:pt>
                <c:pt idx="457">
                  <c:v>4.5190000000000001</c:v>
                </c:pt>
                <c:pt idx="458">
                  <c:v>4.5090000000000003</c:v>
                </c:pt>
                <c:pt idx="459">
                  <c:v>4.5049999999999999</c:v>
                </c:pt>
                <c:pt idx="460">
                  <c:v>4.4450000000000003</c:v>
                </c:pt>
                <c:pt idx="461">
                  <c:v>4.3650000000000002</c:v>
                </c:pt>
                <c:pt idx="462">
                  <c:v>4.3970000000000002</c:v>
                </c:pt>
                <c:pt idx="463">
                  <c:v>4.3870000000000005</c:v>
                </c:pt>
                <c:pt idx="464">
                  <c:v>4.6502999999999997</c:v>
                </c:pt>
                <c:pt idx="465">
                  <c:v>5.8980999999999995</c:v>
                </c:pt>
                <c:pt idx="466">
                  <c:v>5.93</c:v>
                </c:pt>
                <c:pt idx="467">
                  <c:v>5.8800000000000008</c:v>
                </c:pt>
                <c:pt idx="468">
                  <c:v>5.7600000000000007</c:v>
                </c:pt>
                <c:pt idx="469">
                  <c:v>5.82</c:v>
                </c:pt>
                <c:pt idx="470">
                  <c:v>5.6624999999999996</c:v>
                </c:pt>
                <c:pt idx="471">
                  <c:v>5.6199999999999992</c:v>
                </c:pt>
                <c:pt idx="472">
                  <c:v>5.6899999999999995</c:v>
                </c:pt>
                <c:pt idx="473">
                  <c:v>5.9400000000000013</c:v>
                </c:pt>
                <c:pt idx="474">
                  <c:v>6.024</c:v>
                </c:pt>
                <c:pt idx="475">
                  <c:v>6.0060000000000002</c:v>
                </c:pt>
                <c:pt idx="476">
                  <c:v>5.9809999999999999</c:v>
                </c:pt>
                <c:pt idx="477">
                  <c:v>6.1609999999999996</c:v>
                </c:pt>
                <c:pt idx="478">
                  <c:v>6.1449999999999996</c:v>
                </c:pt>
                <c:pt idx="479">
                  <c:v>6.1920000000000002</c:v>
                </c:pt>
                <c:pt idx="480">
                  <c:v>6.2070000000000007</c:v>
                </c:pt>
                <c:pt idx="481">
                  <c:v>6.2170000000000005</c:v>
                </c:pt>
                <c:pt idx="482">
                  <c:v>6.1770000000000005</c:v>
                </c:pt>
                <c:pt idx="483">
                  <c:v>6.1819999999999995</c:v>
                </c:pt>
                <c:pt idx="484">
                  <c:v>6.1349999999999998</c:v>
                </c:pt>
                <c:pt idx="485">
                  <c:v>7.0658000000000003</c:v>
                </c:pt>
                <c:pt idx="486">
                  <c:v>7.11</c:v>
                </c:pt>
                <c:pt idx="487">
                  <c:v>6.6100000000000012</c:v>
                </c:pt>
                <c:pt idx="488">
                  <c:v>7.2100000000000009</c:v>
                </c:pt>
                <c:pt idx="489">
                  <c:v>7.2700000000000014</c:v>
                </c:pt>
                <c:pt idx="490">
                  <c:v>7.2049999999999992</c:v>
                </c:pt>
                <c:pt idx="491">
                  <c:v>7.6899999999999995</c:v>
                </c:pt>
                <c:pt idx="492">
                  <c:v>7.7750000000000004</c:v>
                </c:pt>
                <c:pt idx="493">
                  <c:v>7.4649999999999999</c:v>
                </c:pt>
                <c:pt idx="494">
                  <c:v>7.4649999999999999</c:v>
                </c:pt>
                <c:pt idx="495">
                  <c:v>7.68</c:v>
                </c:pt>
                <c:pt idx="496">
                  <c:v>7.5850000000000009</c:v>
                </c:pt>
                <c:pt idx="497">
                  <c:v>7.6400000000000006</c:v>
                </c:pt>
                <c:pt idx="498">
                  <c:v>7.6400000000000006</c:v>
                </c:pt>
                <c:pt idx="499">
                  <c:v>7.6950000000000003</c:v>
                </c:pt>
                <c:pt idx="500">
                  <c:v>7.7250000000000014</c:v>
                </c:pt>
                <c:pt idx="501">
                  <c:v>7.7749999999999995</c:v>
                </c:pt>
                <c:pt idx="502">
                  <c:v>7.7969999999999997</c:v>
                </c:pt>
                <c:pt idx="503">
                  <c:v>7.6920000000000002</c:v>
                </c:pt>
                <c:pt idx="504">
                  <c:v>7.5620000000000012</c:v>
                </c:pt>
                <c:pt idx="505">
                  <c:v>7.613999999999999</c:v>
                </c:pt>
                <c:pt idx="506">
                  <c:v>7.6739999999999995</c:v>
                </c:pt>
                <c:pt idx="507">
                  <c:v>8.39</c:v>
                </c:pt>
                <c:pt idx="508">
                  <c:v>8.4</c:v>
                </c:pt>
                <c:pt idx="509">
                  <c:v>8.48</c:v>
                </c:pt>
                <c:pt idx="510">
                  <c:v>9.0150000000000006</c:v>
                </c:pt>
                <c:pt idx="511">
                  <c:v>8.9275000000000002</c:v>
                </c:pt>
                <c:pt idx="512">
                  <c:v>9.3049999999999997</c:v>
                </c:pt>
                <c:pt idx="513">
                  <c:v>9.2249999999999996</c:v>
                </c:pt>
                <c:pt idx="514">
                  <c:v>9.004999999999999</c:v>
                </c:pt>
                <c:pt idx="515">
                  <c:v>9.1791999999999998</c:v>
                </c:pt>
                <c:pt idx="516">
                  <c:v>9.1849999999999987</c:v>
                </c:pt>
                <c:pt idx="517">
                  <c:v>9.64</c:v>
                </c:pt>
                <c:pt idx="518">
                  <c:v>9.7010000000000005</c:v>
                </c:pt>
                <c:pt idx="519">
                  <c:v>9.7460000000000004</c:v>
                </c:pt>
                <c:pt idx="520">
                  <c:v>9.4860000000000007</c:v>
                </c:pt>
                <c:pt idx="521">
                  <c:v>9.27</c:v>
                </c:pt>
                <c:pt idx="522">
                  <c:v>9.3219999999999992</c:v>
                </c:pt>
                <c:pt idx="523">
                  <c:v>9.39</c:v>
                </c:pt>
                <c:pt idx="524">
                  <c:v>9.3120000000000012</c:v>
                </c:pt>
                <c:pt idx="525">
                  <c:v>9.1910000000000007</c:v>
                </c:pt>
                <c:pt idx="526">
                  <c:v>9.1760000000000019</c:v>
                </c:pt>
                <c:pt idx="527">
                  <c:v>9.293000000000001</c:v>
                </c:pt>
                <c:pt idx="528">
                  <c:v>9.5245999999999995</c:v>
                </c:pt>
                <c:pt idx="529">
                  <c:v>9.4746000000000006</c:v>
                </c:pt>
                <c:pt idx="530">
                  <c:v>10.37</c:v>
                </c:pt>
                <c:pt idx="531">
                  <c:v>10.095000000000001</c:v>
                </c:pt>
                <c:pt idx="532">
                  <c:v>10.4405</c:v>
                </c:pt>
                <c:pt idx="533">
                  <c:v>10.164999999999999</c:v>
                </c:pt>
                <c:pt idx="534">
                  <c:v>10.185</c:v>
                </c:pt>
                <c:pt idx="535">
                  <c:v>10.44</c:v>
                </c:pt>
                <c:pt idx="536">
                  <c:v>10.705</c:v>
                </c:pt>
                <c:pt idx="537">
                  <c:v>11.620799999999999</c:v>
                </c:pt>
                <c:pt idx="538">
                  <c:v>11.31</c:v>
                </c:pt>
                <c:pt idx="539">
                  <c:v>11.530000000000001</c:v>
                </c:pt>
                <c:pt idx="540">
                  <c:v>11.39</c:v>
                </c:pt>
                <c:pt idx="541">
                  <c:v>11.123999999999999</c:v>
                </c:pt>
                <c:pt idx="542">
                  <c:v>11.280000000000001</c:v>
                </c:pt>
                <c:pt idx="543">
                  <c:v>11.690000000000001</c:v>
                </c:pt>
                <c:pt idx="544">
                  <c:v>11.66</c:v>
                </c:pt>
                <c:pt idx="545">
                  <c:v>11.648</c:v>
                </c:pt>
                <c:pt idx="546">
                  <c:v>11.657999999999999</c:v>
                </c:pt>
                <c:pt idx="547">
                  <c:v>11.571</c:v>
                </c:pt>
                <c:pt idx="548">
                  <c:v>11.704999999999998</c:v>
                </c:pt>
                <c:pt idx="549">
                  <c:v>11.734999999999999</c:v>
                </c:pt>
                <c:pt idx="550">
                  <c:v>14.069999999999999</c:v>
                </c:pt>
                <c:pt idx="551">
                  <c:v>13.620000000000001</c:v>
                </c:pt>
                <c:pt idx="552">
                  <c:v>13.016499999999999</c:v>
                </c:pt>
                <c:pt idx="553">
                  <c:v>11.24</c:v>
                </c:pt>
                <c:pt idx="554">
                  <c:v>11.25</c:v>
                </c:pt>
                <c:pt idx="555">
                  <c:v>11.23</c:v>
                </c:pt>
                <c:pt idx="556">
                  <c:v>12.654199999999999</c:v>
                </c:pt>
                <c:pt idx="557">
                  <c:v>12.96</c:v>
                </c:pt>
                <c:pt idx="558">
                  <c:v>13.320000000000002</c:v>
                </c:pt>
                <c:pt idx="559">
                  <c:v>13.420000000000002</c:v>
                </c:pt>
                <c:pt idx="560">
                  <c:v>13.389999999999999</c:v>
                </c:pt>
                <c:pt idx="561">
                  <c:v>13.850000000000001</c:v>
                </c:pt>
                <c:pt idx="562">
                  <c:v>13.749999999999998</c:v>
                </c:pt>
                <c:pt idx="563">
                  <c:v>13.686</c:v>
                </c:pt>
                <c:pt idx="564">
                  <c:v>13.776</c:v>
                </c:pt>
                <c:pt idx="565">
                  <c:v>13.96</c:v>
                </c:pt>
                <c:pt idx="566">
                  <c:v>13.989999999999998</c:v>
                </c:pt>
                <c:pt idx="567">
                  <c:v>13.675000000000001</c:v>
                </c:pt>
                <c:pt idx="568">
                  <c:v>13.516000000000002</c:v>
                </c:pt>
                <c:pt idx="569">
                  <c:v>13.602</c:v>
                </c:pt>
                <c:pt idx="570">
                  <c:v>13.544999999999998</c:v>
                </c:pt>
                <c:pt idx="571">
                  <c:v>13.358999999999998</c:v>
                </c:pt>
                <c:pt idx="572">
                  <c:v>13.007300000000001</c:v>
                </c:pt>
                <c:pt idx="573">
                  <c:v>18.100000000000001</c:v>
                </c:pt>
                <c:pt idx="574">
                  <c:v>18.170000000000002</c:v>
                </c:pt>
                <c:pt idx="575">
                  <c:v>22.293699999999998</c:v>
                </c:pt>
                <c:pt idx="576">
                  <c:v>22.3337</c:v>
                </c:pt>
                <c:pt idx="577">
                  <c:v>21.700299999999999</c:v>
                </c:pt>
                <c:pt idx="578">
                  <c:v>22.212499999999999</c:v>
                </c:pt>
                <c:pt idx="579">
                  <c:v>21.782499999999999</c:v>
                </c:pt>
                <c:pt idx="580">
                  <c:v>23.254999999999999</c:v>
                </c:pt>
                <c:pt idx="581">
                  <c:v>23.62</c:v>
                </c:pt>
                <c:pt idx="582">
                  <c:v>27.083300000000001</c:v>
                </c:pt>
                <c:pt idx="583">
                  <c:v>25.09</c:v>
                </c:pt>
                <c:pt idx="584">
                  <c:v>25.9</c:v>
                </c:pt>
                <c:pt idx="585">
                  <c:v>28.700999999999997</c:v>
                </c:pt>
                <c:pt idx="586">
                  <c:v>28.691000000000003</c:v>
                </c:pt>
                <c:pt idx="587">
                  <c:v>27.369</c:v>
                </c:pt>
                <c:pt idx="588">
                  <c:v>26.746000000000002</c:v>
                </c:pt>
                <c:pt idx="589">
                  <c:v>27.656999999999996</c:v>
                </c:pt>
                <c:pt idx="590">
                  <c:v>27.558000000000003</c:v>
                </c:pt>
                <c:pt idx="591">
                  <c:v>27.547999999999998</c:v>
                </c:pt>
                <c:pt idx="592">
                  <c:v>27.384999999999998</c:v>
                </c:pt>
                <c:pt idx="593">
                  <c:v>27.813999999999997</c:v>
                </c:pt>
                <c:pt idx="594">
                  <c:v>28.295000000000002</c:v>
                </c:pt>
                <c:pt idx="595">
                  <c:v>30.235000000000003</c:v>
                </c:pt>
                <c:pt idx="596">
                  <c:v>30.175000000000001</c:v>
                </c:pt>
                <c:pt idx="597">
                  <c:v>30.614999999999998</c:v>
                </c:pt>
                <c:pt idx="598">
                  <c:v>28.354999999999997</c:v>
                </c:pt>
                <c:pt idx="599">
                  <c:v>27.734999999999999</c:v>
                </c:pt>
                <c:pt idx="600">
                  <c:v>27.985000000000003</c:v>
                </c:pt>
                <c:pt idx="601">
                  <c:v>28.294999999999998</c:v>
                </c:pt>
                <c:pt idx="602">
                  <c:v>28.225000000000001</c:v>
                </c:pt>
                <c:pt idx="603">
                  <c:v>26.519999999999996</c:v>
                </c:pt>
                <c:pt idx="604">
                  <c:v>23.988</c:v>
                </c:pt>
                <c:pt idx="605">
                  <c:v>25.475999999999999</c:v>
                </c:pt>
                <c:pt idx="606">
                  <c:v>26.449000000000002</c:v>
                </c:pt>
                <c:pt idx="607">
                  <c:v>26.309000000000001</c:v>
                </c:pt>
                <c:pt idx="608">
                  <c:v>26.244</c:v>
                </c:pt>
                <c:pt idx="609">
                  <c:v>26.619999999999997</c:v>
                </c:pt>
                <c:pt idx="610">
                  <c:v>26.57</c:v>
                </c:pt>
                <c:pt idx="611">
                  <c:v>26.580000000000002</c:v>
                </c:pt>
                <c:pt idx="612">
                  <c:v>26.603000000000002</c:v>
                </c:pt>
                <c:pt idx="613">
                  <c:v>26.595000000000002</c:v>
                </c:pt>
                <c:pt idx="614">
                  <c:v>26.841999999999999</c:v>
                </c:pt>
                <c:pt idx="615">
                  <c:v>26.501999999999999</c:v>
                </c:pt>
                <c:pt idx="616">
                  <c:v>33.024999999999999</c:v>
                </c:pt>
                <c:pt idx="617">
                  <c:v>32.894999999999996</c:v>
                </c:pt>
                <c:pt idx="618">
                  <c:v>32.664999999999999</c:v>
                </c:pt>
                <c:pt idx="619">
                  <c:v>32.046399999999998</c:v>
                </c:pt>
                <c:pt idx="620">
                  <c:v>29.02</c:v>
                </c:pt>
                <c:pt idx="621">
                  <c:v>31.145000000000003</c:v>
                </c:pt>
                <c:pt idx="622">
                  <c:v>31.274999999999999</c:v>
                </c:pt>
                <c:pt idx="623">
                  <c:v>31.79</c:v>
                </c:pt>
                <c:pt idx="624">
                  <c:v>31.82</c:v>
                </c:pt>
                <c:pt idx="625">
                  <c:v>31.73</c:v>
                </c:pt>
                <c:pt idx="626">
                  <c:v>31.56</c:v>
                </c:pt>
                <c:pt idx="627">
                  <c:v>31.805</c:v>
                </c:pt>
                <c:pt idx="628">
                  <c:v>32.044000000000004</c:v>
                </c:pt>
                <c:pt idx="629">
                  <c:v>30.529999999999998</c:v>
                </c:pt>
                <c:pt idx="630">
                  <c:v>31.045000000000002</c:v>
                </c:pt>
                <c:pt idx="631">
                  <c:v>30.970500000000001</c:v>
                </c:pt>
                <c:pt idx="632">
                  <c:v>31.432499999999997</c:v>
                </c:pt>
                <c:pt idx="633">
                  <c:v>31.418600000000005</c:v>
                </c:pt>
                <c:pt idx="634">
                  <c:v>31.165000000000003</c:v>
                </c:pt>
                <c:pt idx="635">
                  <c:v>31.607500000000002</c:v>
                </c:pt>
                <c:pt idx="636">
                  <c:v>31.954999999999998</c:v>
                </c:pt>
                <c:pt idx="637">
                  <c:v>32.157499999999999</c:v>
                </c:pt>
                <c:pt idx="638">
                  <c:v>32.159999999999997</c:v>
                </c:pt>
                <c:pt idx="639">
                  <c:v>38.540000000000006</c:v>
                </c:pt>
                <c:pt idx="640">
                  <c:v>39.04</c:v>
                </c:pt>
                <c:pt idx="641">
                  <c:v>41.412499999999994</c:v>
                </c:pt>
                <c:pt idx="642">
                  <c:v>45.362499999999997</c:v>
                </c:pt>
                <c:pt idx="643">
                  <c:v>42.454999999999998</c:v>
                </c:pt>
                <c:pt idx="644">
                  <c:v>37.029999999999994</c:v>
                </c:pt>
                <c:pt idx="645">
                  <c:v>36.58</c:v>
                </c:pt>
                <c:pt idx="646">
                  <c:v>37.58</c:v>
                </c:pt>
                <c:pt idx="647">
                  <c:v>33.913499999999999</c:v>
                </c:pt>
                <c:pt idx="648">
                  <c:v>29.92</c:v>
                </c:pt>
                <c:pt idx="649">
                  <c:v>26.755000000000003</c:v>
                </c:pt>
                <c:pt idx="650">
                  <c:v>26.857499999999998</c:v>
                </c:pt>
                <c:pt idx="651">
                  <c:v>27.5885</c:v>
                </c:pt>
                <c:pt idx="652">
                  <c:v>30.249999999999996</c:v>
                </c:pt>
                <c:pt idx="653">
                  <c:v>30.189500000000002</c:v>
                </c:pt>
                <c:pt idx="654">
                  <c:v>29.790000000000003</c:v>
                </c:pt>
                <c:pt idx="655">
                  <c:v>29.69</c:v>
                </c:pt>
                <c:pt idx="656">
                  <c:v>28.700500000000002</c:v>
                </c:pt>
                <c:pt idx="657">
                  <c:v>28.22</c:v>
                </c:pt>
                <c:pt idx="658">
                  <c:v>28.629000000000001</c:v>
                </c:pt>
                <c:pt idx="659">
                  <c:v>28.474999999999998</c:v>
                </c:pt>
                <c:pt idx="660">
                  <c:v>28.294999999999998</c:v>
                </c:pt>
                <c:pt idx="661">
                  <c:v>15.706</c:v>
                </c:pt>
                <c:pt idx="662">
                  <c:v>16.690000000000001</c:v>
                </c:pt>
                <c:pt idx="663">
                  <c:v>17.224499999999999</c:v>
                </c:pt>
                <c:pt idx="664">
                  <c:v>17.89</c:v>
                </c:pt>
                <c:pt idx="665">
                  <c:v>17.872</c:v>
                </c:pt>
                <c:pt idx="666">
                  <c:v>21.215</c:v>
                </c:pt>
                <c:pt idx="667">
                  <c:v>21.395</c:v>
                </c:pt>
                <c:pt idx="668">
                  <c:v>20.529999999999998</c:v>
                </c:pt>
                <c:pt idx="669">
                  <c:v>21.25</c:v>
                </c:pt>
                <c:pt idx="670">
                  <c:v>21.325500000000002</c:v>
                </c:pt>
                <c:pt idx="671">
                  <c:v>17.805</c:v>
                </c:pt>
                <c:pt idx="672">
                  <c:v>17.157499999999999</c:v>
                </c:pt>
                <c:pt idx="673">
                  <c:v>18.374500000000001</c:v>
                </c:pt>
                <c:pt idx="674">
                  <c:v>20.91</c:v>
                </c:pt>
                <c:pt idx="675">
                  <c:v>21.279999999999998</c:v>
                </c:pt>
                <c:pt idx="676">
                  <c:v>19.682400000000001</c:v>
                </c:pt>
                <c:pt idx="677">
                  <c:v>21.209999999999997</c:v>
                </c:pt>
                <c:pt idx="678">
                  <c:v>20.5275</c:v>
                </c:pt>
                <c:pt idx="679">
                  <c:v>20.52</c:v>
                </c:pt>
                <c:pt idx="680">
                  <c:v>20.5655</c:v>
                </c:pt>
                <c:pt idx="681">
                  <c:v>20.466000000000001</c:v>
                </c:pt>
                <c:pt idx="682">
                  <c:v>20.245000000000001</c:v>
                </c:pt>
                <c:pt idx="683">
                  <c:v>18.847200000000001</c:v>
                </c:pt>
                <c:pt idx="684">
                  <c:v>19.195</c:v>
                </c:pt>
                <c:pt idx="685">
                  <c:v>19.422499999999999</c:v>
                </c:pt>
                <c:pt idx="686">
                  <c:v>21.37</c:v>
                </c:pt>
                <c:pt idx="687">
                  <c:v>21.352</c:v>
                </c:pt>
                <c:pt idx="688">
                  <c:v>24.316500000000001</c:v>
                </c:pt>
                <c:pt idx="689">
                  <c:v>23.05</c:v>
                </c:pt>
                <c:pt idx="690">
                  <c:v>22.892500000000002</c:v>
                </c:pt>
                <c:pt idx="691">
                  <c:v>24.281999999999996</c:v>
                </c:pt>
                <c:pt idx="692">
                  <c:v>33.875</c:v>
                </c:pt>
                <c:pt idx="693">
                  <c:v>34.330500000000001</c:v>
                </c:pt>
                <c:pt idx="694">
                  <c:v>33.72</c:v>
                </c:pt>
                <c:pt idx="695">
                  <c:v>47.155000000000001</c:v>
                </c:pt>
                <c:pt idx="696">
                  <c:v>29.499199999999998</c:v>
                </c:pt>
                <c:pt idx="697">
                  <c:v>36.67</c:v>
                </c:pt>
                <c:pt idx="698">
                  <c:v>33.164500000000004</c:v>
                </c:pt>
                <c:pt idx="699">
                  <c:v>32.950199999999995</c:v>
                </c:pt>
                <c:pt idx="700">
                  <c:v>34.568899999999999</c:v>
                </c:pt>
                <c:pt idx="701">
                  <c:v>32.5655</c:v>
                </c:pt>
                <c:pt idx="702">
                  <c:v>32.972100000000005</c:v>
                </c:pt>
                <c:pt idx="703">
                  <c:v>30.684999999999999</c:v>
                </c:pt>
                <c:pt idx="704">
                  <c:v>29.062500000000004</c:v>
                </c:pt>
                <c:pt idx="705">
                  <c:v>29.3994</c:v>
                </c:pt>
                <c:pt idx="706">
                  <c:v>30.9255</c:v>
                </c:pt>
                <c:pt idx="707">
                  <c:v>28.221</c:v>
                </c:pt>
                <c:pt idx="708">
                  <c:v>29.637</c:v>
                </c:pt>
                <c:pt idx="709">
                  <c:v>28.91</c:v>
                </c:pt>
                <c:pt idx="710">
                  <c:v>28.939</c:v>
                </c:pt>
                <c:pt idx="711">
                  <c:v>29.465600000000002</c:v>
                </c:pt>
                <c:pt idx="712">
                  <c:v>30.280200000000001</c:v>
                </c:pt>
                <c:pt idx="713">
                  <c:v>28.314999999999998</c:v>
                </c:pt>
                <c:pt idx="714">
                  <c:v>28.97</c:v>
                </c:pt>
                <c:pt idx="715">
                  <c:v>27.000000000000004</c:v>
                </c:pt>
                <c:pt idx="716">
                  <c:v>26.816900000000004</c:v>
                </c:pt>
                <c:pt idx="717">
                  <c:v>27.095800000000001</c:v>
                </c:pt>
                <c:pt idx="718">
                  <c:v>26.980500000000003</c:v>
                </c:pt>
                <c:pt idx="719">
                  <c:v>27.254999999999995</c:v>
                </c:pt>
                <c:pt idx="720">
                  <c:v>26.430000000000003</c:v>
                </c:pt>
                <c:pt idx="721">
                  <c:v>26.285000000000004</c:v>
                </c:pt>
                <c:pt idx="722">
                  <c:v>26.182500000000001</c:v>
                </c:pt>
                <c:pt idx="723">
                  <c:v>25.99</c:v>
                </c:pt>
                <c:pt idx="724">
                  <c:v>21.715</c:v>
                </c:pt>
                <c:pt idx="725">
                  <c:v>21.754999999999999</c:v>
                </c:pt>
                <c:pt idx="726">
                  <c:v>17.573</c:v>
                </c:pt>
                <c:pt idx="727">
                  <c:v>18.18</c:v>
                </c:pt>
                <c:pt idx="728">
                  <c:v>19.592200000000002</c:v>
                </c:pt>
                <c:pt idx="729">
                  <c:v>19.075000000000003</c:v>
                </c:pt>
                <c:pt idx="730">
                  <c:v>17.885999999999999</c:v>
                </c:pt>
                <c:pt idx="731">
                  <c:v>18.543099999999999</c:v>
                </c:pt>
                <c:pt idx="732">
                  <c:v>18.2135</c:v>
                </c:pt>
                <c:pt idx="733">
                  <c:v>17.0763</c:v>
                </c:pt>
                <c:pt idx="734">
                  <c:v>17.23</c:v>
                </c:pt>
                <c:pt idx="735">
                  <c:v>15.757000000000001</c:v>
                </c:pt>
                <c:pt idx="736">
                  <c:v>14.393000000000001</c:v>
                </c:pt>
                <c:pt idx="737">
                  <c:v>14.615499999999999</c:v>
                </c:pt>
                <c:pt idx="738">
                  <c:v>15.795</c:v>
                </c:pt>
                <c:pt idx="739">
                  <c:v>15.97</c:v>
                </c:pt>
                <c:pt idx="740">
                  <c:v>17.074999999999999</c:v>
                </c:pt>
                <c:pt idx="741">
                  <c:v>15.522499999999997</c:v>
                </c:pt>
                <c:pt idx="742">
                  <c:v>15.922499999999999</c:v>
                </c:pt>
                <c:pt idx="743">
                  <c:v>15.573499999999999</c:v>
                </c:pt>
                <c:pt idx="744">
                  <c:v>15.363</c:v>
                </c:pt>
                <c:pt idx="745">
                  <c:v>15.173</c:v>
                </c:pt>
                <c:pt idx="746">
                  <c:v>15.667399999999999</c:v>
                </c:pt>
                <c:pt idx="747">
                  <c:v>12.457000000000001</c:v>
                </c:pt>
                <c:pt idx="748">
                  <c:v>14.244500000000002</c:v>
                </c:pt>
                <c:pt idx="749">
                  <c:v>13.664999999999999</c:v>
                </c:pt>
                <c:pt idx="750">
                  <c:v>13.730000000000002</c:v>
                </c:pt>
                <c:pt idx="751">
                  <c:v>12.63</c:v>
                </c:pt>
                <c:pt idx="752">
                  <c:v>13.057</c:v>
                </c:pt>
                <c:pt idx="753">
                  <c:v>14.559999999999999</c:v>
                </c:pt>
                <c:pt idx="754">
                  <c:v>15.2105</c:v>
                </c:pt>
                <c:pt idx="755">
                  <c:v>17.137</c:v>
                </c:pt>
                <c:pt idx="756">
                  <c:v>16.150999999999996</c:v>
                </c:pt>
                <c:pt idx="757">
                  <c:v>15.115</c:v>
                </c:pt>
                <c:pt idx="758">
                  <c:v>15.675000000000001</c:v>
                </c:pt>
                <c:pt idx="759">
                  <c:v>14.935</c:v>
                </c:pt>
                <c:pt idx="760">
                  <c:v>14.324</c:v>
                </c:pt>
                <c:pt idx="761">
                  <c:v>13.774999999999999</c:v>
                </c:pt>
                <c:pt idx="762">
                  <c:v>14.712499999999999</c:v>
                </c:pt>
                <c:pt idx="763">
                  <c:v>14.38</c:v>
                </c:pt>
                <c:pt idx="764">
                  <c:v>14.164999999999999</c:v>
                </c:pt>
                <c:pt idx="765">
                  <c:v>15.407</c:v>
                </c:pt>
                <c:pt idx="766">
                  <c:v>15.455000000000002</c:v>
                </c:pt>
                <c:pt idx="767">
                  <c:v>15.3795</c:v>
                </c:pt>
                <c:pt idx="768">
                  <c:v>27.279999999999998</c:v>
                </c:pt>
                <c:pt idx="769">
                  <c:v>26.584999999999997</c:v>
                </c:pt>
                <c:pt idx="770">
                  <c:v>27.256999999999998</c:v>
                </c:pt>
                <c:pt idx="771">
                  <c:v>28.965000000000003</c:v>
                </c:pt>
                <c:pt idx="772">
                  <c:v>30.256500000000003</c:v>
                </c:pt>
                <c:pt idx="773">
                  <c:v>30.982499999999998</c:v>
                </c:pt>
                <c:pt idx="774">
                  <c:v>31.004999999999999</c:v>
                </c:pt>
                <c:pt idx="775">
                  <c:v>30.430000000000003</c:v>
                </c:pt>
                <c:pt idx="776">
                  <c:v>29.892999999999997</c:v>
                </c:pt>
                <c:pt idx="777">
                  <c:v>30.346000000000004</c:v>
                </c:pt>
                <c:pt idx="778">
                  <c:v>32.454500000000003</c:v>
                </c:pt>
                <c:pt idx="779">
                  <c:v>32.924999999999997</c:v>
                </c:pt>
                <c:pt idx="780">
                  <c:v>33.030500000000004</c:v>
                </c:pt>
                <c:pt idx="781">
                  <c:v>33.982500000000002</c:v>
                </c:pt>
                <c:pt idx="782">
                  <c:v>32.78</c:v>
                </c:pt>
                <c:pt idx="783">
                  <c:v>33.17</c:v>
                </c:pt>
                <c:pt idx="784">
                  <c:v>32.564999999999998</c:v>
                </c:pt>
                <c:pt idx="785">
                  <c:v>32.03</c:v>
                </c:pt>
                <c:pt idx="786">
                  <c:v>32.338500000000003</c:v>
                </c:pt>
                <c:pt idx="787">
                  <c:v>32.305</c:v>
                </c:pt>
                <c:pt idx="788">
                  <c:v>32.615000000000002</c:v>
                </c:pt>
                <c:pt idx="789">
                  <c:v>31.431000000000004</c:v>
                </c:pt>
                <c:pt idx="790">
                  <c:v>29.244999999999997</c:v>
                </c:pt>
                <c:pt idx="791">
                  <c:v>29.905000000000001</c:v>
                </c:pt>
                <c:pt idx="792">
                  <c:v>30.18</c:v>
                </c:pt>
                <c:pt idx="793">
                  <c:v>29.844999999999999</c:v>
                </c:pt>
                <c:pt idx="794">
                  <c:v>30.470000000000002</c:v>
                </c:pt>
                <c:pt idx="795">
                  <c:v>29.93</c:v>
                </c:pt>
                <c:pt idx="796">
                  <c:v>31.560000000000002</c:v>
                </c:pt>
                <c:pt idx="797">
                  <c:v>34.380000000000003</c:v>
                </c:pt>
                <c:pt idx="798">
                  <c:v>35.671500000000002</c:v>
                </c:pt>
                <c:pt idx="799">
                  <c:v>34.025000000000006</c:v>
                </c:pt>
                <c:pt idx="800">
                  <c:v>34.353999999999999</c:v>
                </c:pt>
              </c:numCache>
            </c:numRef>
          </c:val>
          <c:smooth val="0"/>
          <c:extLst>
            <c:ext xmlns:c16="http://schemas.microsoft.com/office/drawing/2014/chart" uri="{C3380CC4-5D6E-409C-BE32-E72D297353CC}">
              <c16:uniqueId val="{00000000-0D46-4D55-9943-8CAFE54EF967}"/>
            </c:ext>
          </c:extLst>
        </c:ser>
        <c:ser>
          <c:idx val="1"/>
          <c:order val="1"/>
          <c:tx>
            <c:strRef>
              <c:f>Sheet1!$H$1</c:f>
              <c:strCache>
                <c:ptCount val="1"/>
                <c:pt idx="0">
                  <c:v>TTF - HHUB</c:v>
                </c:pt>
              </c:strCache>
            </c:strRef>
          </c:tx>
          <c:spPr>
            <a:ln w="28575" cap="rnd">
              <a:solidFill>
                <a:schemeClr val="accent2"/>
              </a:solidFill>
              <a:round/>
            </a:ln>
            <a:effectLst/>
          </c:spPr>
          <c:marker>
            <c:symbol val="none"/>
          </c:marker>
          <c:cat>
            <c:numRef>
              <c:f>Sheet1!$F$2:$F$802</c:f>
              <c:numCache>
                <c:formatCode>m/d/yyyy</c:formatCode>
                <c:ptCount val="801"/>
                <c:pt idx="0">
                  <c:v>43467</c:v>
                </c:pt>
                <c:pt idx="1">
                  <c:v>43468</c:v>
                </c:pt>
                <c:pt idx="2">
                  <c:v>43469</c:v>
                </c:pt>
                <c:pt idx="3">
                  <c:v>43472</c:v>
                </c:pt>
                <c:pt idx="4">
                  <c:v>43473</c:v>
                </c:pt>
                <c:pt idx="5">
                  <c:v>43474</c:v>
                </c:pt>
                <c:pt idx="6">
                  <c:v>43475</c:v>
                </c:pt>
                <c:pt idx="7">
                  <c:v>43476</c:v>
                </c:pt>
                <c:pt idx="8">
                  <c:v>43479</c:v>
                </c:pt>
                <c:pt idx="9">
                  <c:v>43480</c:v>
                </c:pt>
                <c:pt idx="10">
                  <c:v>43497</c:v>
                </c:pt>
                <c:pt idx="11">
                  <c:v>43500</c:v>
                </c:pt>
                <c:pt idx="12">
                  <c:v>43501</c:v>
                </c:pt>
                <c:pt idx="13">
                  <c:v>43502</c:v>
                </c:pt>
                <c:pt idx="14">
                  <c:v>43503</c:v>
                </c:pt>
                <c:pt idx="15">
                  <c:v>43504</c:v>
                </c:pt>
                <c:pt idx="16">
                  <c:v>43507</c:v>
                </c:pt>
                <c:pt idx="17">
                  <c:v>43508</c:v>
                </c:pt>
                <c:pt idx="18">
                  <c:v>43509</c:v>
                </c:pt>
                <c:pt idx="19">
                  <c:v>43510</c:v>
                </c:pt>
                <c:pt idx="20">
                  <c:v>43511</c:v>
                </c:pt>
                <c:pt idx="21">
                  <c:v>43525</c:v>
                </c:pt>
                <c:pt idx="22">
                  <c:v>43528</c:v>
                </c:pt>
                <c:pt idx="23">
                  <c:v>43529</c:v>
                </c:pt>
                <c:pt idx="24">
                  <c:v>43530</c:v>
                </c:pt>
                <c:pt idx="25">
                  <c:v>43531</c:v>
                </c:pt>
                <c:pt idx="26">
                  <c:v>43532</c:v>
                </c:pt>
                <c:pt idx="27">
                  <c:v>43535</c:v>
                </c:pt>
                <c:pt idx="28">
                  <c:v>43536</c:v>
                </c:pt>
                <c:pt idx="29">
                  <c:v>43537</c:v>
                </c:pt>
                <c:pt idx="30">
                  <c:v>43538</c:v>
                </c:pt>
                <c:pt idx="31">
                  <c:v>43539</c:v>
                </c:pt>
                <c:pt idx="32">
                  <c:v>43556</c:v>
                </c:pt>
                <c:pt idx="33">
                  <c:v>43557</c:v>
                </c:pt>
                <c:pt idx="34">
                  <c:v>43558</c:v>
                </c:pt>
                <c:pt idx="35">
                  <c:v>43559</c:v>
                </c:pt>
                <c:pt idx="36">
                  <c:v>43560</c:v>
                </c:pt>
                <c:pt idx="37">
                  <c:v>43563</c:v>
                </c:pt>
                <c:pt idx="38">
                  <c:v>43564</c:v>
                </c:pt>
                <c:pt idx="39">
                  <c:v>43565</c:v>
                </c:pt>
                <c:pt idx="40">
                  <c:v>43566</c:v>
                </c:pt>
                <c:pt idx="41">
                  <c:v>43567</c:v>
                </c:pt>
                <c:pt idx="42">
                  <c:v>43570</c:v>
                </c:pt>
                <c:pt idx="43">
                  <c:v>43587</c:v>
                </c:pt>
                <c:pt idx="44">
                  <c:v>43588</c:v>
                </c:pt>
                <c:pt idx="45">
                  <c:v>43591</c:v>
                </c:pt>
                <c:pt idx="46">
                  <c:v>43592</c:v>
                </c:pt>
                <c:pt idx="47">
                  <c:v>43593</c:v>
                </c:pt>
                <c:pt idx="48">
                  <c:v>43594</c:v>
                </c:pt>
                <c:pt idx="49">
                  <c:v>43595</c:v>
                </c:pt>
                <c:pt idx="50">
                  <c:v>43598</c:v>
                </c:pt>
                <c:pt idx="51">
                  <c:v>43599</c:v>
                </c:pt>
                <c:pt idx="52">
                  <c:v>43600</c:v>
                </c:pt>
                <c:pt idx="53">
                  <c:v>43619</c:v>
                </c:pt>
                <c:pt idx="54">
                  <c:v>43620</c:v>
                </c:pt>
                <c:pt idx="55">
                  <c:v>43621</c:v>
                </c:pt>
                <c:pt idx="56">
                  <c:v>43622</c:v>
                </c:pt>
                <c:pt idx="57">
                  <c:v>43623</c:v>
                </c:pt>
                <c:pt idx="58">
                  <c:v>43626</c:v>
                </c:pt>
                <c:pt idx="59">
                  <c:v>43627</c:v>
                </c:pt>
                <c:pt idx="60">
                  <c:v>43628</c:v>
                </c:pt>
                <c:pt idx="61">
                  <c:v>43629</c:v>
                </c:pt>
                <c:pt idx="62">
                  <c:v>43630</c:v>
                </c:pt>
                <c:pt idx="63">
                  <c:v>43647</c:v>
                </c:pt>
                <c:pt idx="64">
                  <c:v>43648</c:v>
                </c:pt>
                <c:pt idx="65">
                  <c:v>43649</c:v>
                </c:pt>
                <c:pt idx="66">
                  <c:v>43650</c:v>
                </c:pt>
                <c:pt idx="67">
                  <c:v>43651</c:v>
                </c:pt>
                <c:pt idx="68">
                  <c:v>43654</c:v>
                </c:pt>
                <c:pt idx="69">
                  <c:v>43655</c:v>
                </c:pt>
                <c:pt idx="70">
                  <c:v>43656</c:v>
                </c:pt>
                <c:pt idx="71">
                  <c:v>43657</c:v>
                </c:pt>
                <c:pt idx="72">
                  <c:v>43658</c:v>
                </c:pt>
                <c:pt idx="73">
                  <c:v>43661</c:v>
                </c:pt>
                <c:pt idx="74">
                  <c:v>43678</c:v>
                </c:pt>
                <c:pt idx="75">
                  <c:v>43679</c:v>
                </c:pt>
                <c:pt idx="76">
                  <c:v>43682</c:v>
                </c:pt>
                <c:pt idx="77">
                  <c:v>43683</c:v>
                </c:pt>
                <c:pt idx="78">
                  <c:v>43684</c:v>
                </c:pt>
                <c:pt idx="79">
                  <c:v>43685</c:v>
                </c:pt>
                <c:pt idx="80">
                  <c:v>43686</c:v>
                </c:pt>
                <c:pt idx="81">
                  <c:v>43689</c:v>
                </c:pt>
                <c:pt idx="82">
                  <c:v>43690</c:v>
                </c:pt>
                <c:pt idx="83">
                  <c:v>43691</c:v>
                </c:pt>
                <c:pt idx="84">
                  <c:v>43692</c:v>
                </c:pt>
                <c:pt idx="85">
                  <c:v>43710</c:v>
                </c:pt>
                <c:pt idx="86">
                  <c:v>43711</c:v>
                </c:pt>
                <c:pt idx="87">
                  <c:v>43712</c:v>
                </c:pt>
                <c:pt idx="88">
                  <c:v>43713</c:v>
                </c:pt>
                <c:pt idx="89">
                  <c:v>43714</c:v>
                </c:pt>
                <c:pt idx="90">
                  <c:v>43717</c:v>
                </c:pt>
                <c:pt idx="91">
                  <c:v>43718</c:v>
                </c:pt>
                <c:pt idx="92">
                  <c:v>43719</c:v>
                </c:pt>
                <c:pt idx="93">
                  <c:v>43720</c:v>
                </c:pt>
                <c:pt idx="94">
                  <c:v>43721</c:v>
                </c:pt>
                <c:pt idx="95">
                  <c:v>43739</c:v>
                </c:pt>
                <c:pt idx="96">
                  <c:v>43740</c:v>
                </c:pt>
                <c:pt idx="97">
                  <c:v>43741</c:v>
                </c:pt>
                <c:pt idx="98">
                  <c:v>43742</c:v>
                </c:pt>
                <c:pt idx="99">
                  <c:v>43745</c:v>
                </c:pt>
                <c:pt idx="100">
                  <c:v>43746</c:v>
                </c:pt>
                <c:pt idx="101">
                  <c:v>43747</c:v>
                </c:pt>
                <c:pt idx="102">
                  <c:v>43748</c:v>
                </c:pt>
                <c:pt idx="103">
                  <c:v>43749</c:v>
                </c:pt>
                <c:pt idx="104">
                  <c:v>43752</c:v>
                </c:pt>
                <c:pt idx="105">
                  <c:v>43753</c:v>
                </c:pt>
                <c:pt idx="106">
                  <c:v>43770</c:v>
                </c:pt>
                <c:pt idx="107">
                  <c:v>43773</c:v>
                </c:pt>
                <c:pt idx="108">
                  <c:v>43774</c:v>
                </c:pt>
                <c:pt idx="109">
                  <c:v>43775</c:v>
                </c:pt>
                <c:pt idx="110">
                  <c:v>43776</c:v>
                </c:pt>
                <c:pt idx="111">
                  <c:v>43777</c:v>
                </c:pt>
                <c:pt idx="112">
                  <c:v>43780</c:v>
                </c:pt>
                <c:pt idx="113">
                  <c:v>43781</c:v>
                </c:pt>
                <c:pt idx="114">
                  <c:v>43782</c:v>
                </c:pt>
                <c:pt idx="115">
                  <c:v>43783</c:v>
                </c:pt>
                <c:pt idx="116">
                  <c:v>43784</c:v>
                </c:pt>
                <c:pt idx="117">
                  <c:v>43801</c:v>
                </c:pt>
                <c:pt idx="118">
                  <c:v>43802</c:v>
                </c:pt>
                <c:pt idx="119">
                  <c:v>43803</c:v>
                </c:pt>
                <c:pt idx="120">
                  <c:v>43804</c:v>
                </c:pt>
                <c:pt idx="121">
                  <c:v>43805</c:v>
                </c:pt>
                <c:pt idx="122">
                  <c:v>43808</c:v>
                </c:pt>
                <c:pt idx="123">
                  <c:v>43809</c:v>
                </c:pt>
                <c:pt idx="124">
                  <c:v>43810</c:v>
                </c:pt>
                <c:pt idx="125">
                  <c:v>43811</c:v>
                </c:pt>
                <c:pt idx="126">
                  <c:v>43812</c:v>
                </c:pt>
                <c:pt idx="127">
                  <c:v>43832</c:v>
                </c:pt>
                <c:pt idx="128">
                  <c:v>43833</c:v>
                </c:pt>
                <c:pt idx="129">
                  <c:v>43836</c:v>
                </c:pt>
                <c:pt idx="130">
                  <c:v>43837</c:v>
                </c:pt>
                <c:pt idx="131">
                  <c:v>43838</c:v>
                </c:pt>
                <c:pt idx="132">
                  <c:v>43839</c:v>
                </c:pt>
                <c:pt idx="133">
                  <c:v>43840</c:v>
                </c:pt>
                <c:pt idx="134">
                  <c:v>43843</c:v>
                </c:pt>
                <c:pt idx="135">
                  <c:v>43844</c:v>
                </c:pt>
                <c:pt idx="136">
                  <c:v>43845</c:v>
                </c:pt>
                <c:pt idx="137">
                  <c:v>43846</c:v>
                </c:pt>
                <c:pt idx="138">
                  <c:v>43847</c:v>
                </c:pt>
                <c:pt idx="139">
                  <c:v>43850</c:v>
                </c:pt>
                <c:pt idx="140">
                  <c:v>43851</c:v>
                </c:pt>
                <c:pt idx="141">
                  <c:v>43852</c:v>
                </c:pt>
                <c:pt idx="142">
                  <c:v>43853</c:v>
                </c:pt>
                <c:pt idx="143">
                  <c:v>43854</c:v>
                </c:pt>
                <c:pt idx="144">
                  <c:v>43857</c:v>
                </c:pt>
                <c:pt idx="145">
                  <c:v>43858</c:v>
                </c:pt>
                <c:pt idx="146">
                  <c:v>43859</c:v>
                </c:pt>
                <c:pt idx="147">
                  <c:v>43860</c:v>
                </c:pt>
                <c:pt idx="148">
                  <c:v>43861</c:v>
                </c:pt>
                <c:pt idx="149">
                  <c:v>43864</c:v>
                </c:pt>
                <c:pt idx="150">
                  <c:v>43865</c:v>
                </c:pt>
                <c:pt idx="151">
                  <c:v>43866</c:v>
                </c:pt>
                <c:pt idx="152">
                  <c:v>43867</c:v>
                </c:pt>
                <c:pt idx="153">
                  <c:v>43868</c:v>
                </c:pt>
                <c:pt idx="154">
                  <c:v>43871</c:v>
                </c:pt>
                <c:pt idx="155">
                  <c:v>43872</c:v>
                </c:pt>
                <c:pt idx="156">
                  <c:v>43873</c:v>
                </c:pt>
                <c:pt idx="157">
                  <c:v>43874</c:v>
                </c:pt>
                <c:pt idx="158">
                  <c:v>43875</c:v>
                </c:pt>
                <c:pt idx="159">
                  <c:v>43878</c:v>
                </c:pt>
                <c:pt idx="160">
                  <c:v>43879</c:v>
                </c:pt>
                <c:pt idx="161">
                  <c:v>43880</c:v>
                </c:pt>
                <c:pt idx="162">
                  <c:v>43881</c:v>
                </c:pt>
                <c:pt idx="163">
                  <c:v>43882</c:v>
                </c:pt>
                <c:pt idx="164">
                  <c:v>43885</c:v>
                </c:pt>
                <c:pt idx="165">
                  <c:v>43886</c:v>
                </c:pt>
                <c:pt idx="166">
                  <c:v>43887</c:v>
                </c:pt>
                <c:pt idx="167">
                  <c:v>43888</c:v>
                </c:pt>
                <c:pt idx="168">
                  <c:v>43889</c:v>
                </c:pt>
                <c:pt idx="169">
                  <c:v>43892</c:v>
                </c:pt>
                <c:pt idx="170">
                  <c:v>43893</c:v>
                </c:pt>
                <c:pt idx="171">
                  <c:v>43894</c:v>
                </c:pt>
                <c:pt idx="172">
                  <c:v>43895</c:v>
                </c:pt>
                <c:pt idx="173">
                  <c:v>43896</c:v>
                </c:pt>
                <c:pt idx="174">
                  <c:v>43899</c:v>
                </c:pt>
                <c:pt idx="175">
                  <c:v>43900</c:v>
                </c:pt>
                <c:pt idx="176">
                  <c:v>43901</c:v>
                </c:pt>
                <c:pt idx="177">
                  <c:v>43902</c:v>
                </c:pt>
                <c:pt idx="178">
                  <c:v>43903</c:v>
                </c:pt>
                <c:pt idx="179">
                  <c:v>43906</c:v>
                </c:pt>
                <c:pt idx="180">
                  <c:v>43907</c:v>
                </c:pt>
                <c:pt idx="181">
                  <c:v>43908</c:v>
                </c:pt>
                <c:pt idx="182">
                  <c:v>43909</c:v>
                </c:pt>
                <c:pt idx="183">
                  <c:v>43910</c:v>
                </c:pt>
                <c:pt idx="184">
                  <c:v>43913</c:v>
                </c:pt>
                <c:pt idx="185">
                  <c:v>43914</c:v>
                </c:pt>
                <c:pt idx="186">
                  <c:v>43915</c:v>
                </c:pt>
                <c:pt idx="187">
                  <c:v>43916</c:v>
                </c:pt>
                <c:pt idx="188">
                  <c:v>43917</c:v>
                </c:pt>
                <c:pt idx="189">
                  <c:v>43920</c:v>
                </c:pt>
                <c:pt idx="190">
                  <c:v>43921</c:v>
                </c:pt>
                <c:pt idx="191">
                  <c:v>43922</c:v>
                </c:pt>
                <c:pt idx="192">
                  <c:v>43923</c:v>
                </c:pt>
                <c:pt idx="193">
                  <c:v>43924</c:v>
                </c:pt>
                <c:pt idx="194">
                  <c:v>43927</c:v>
                </c:pt>
                <c:pt idx="195">
                  <c:v>43928</c:v>
                </c:pt>
                <c:pt idx="196">
                  <c:v>43929</c:v>
                </c:pt>
                <c:pt idx="197">
                  <c:v>43930</c:v>
                </c:pt>
                <c:pt idx="198">
                  <c:v>43931</c:v>
                </c:pt>
                <c:pt idx="199">
                  <c:v>43934</c:v>
                </c:pt>
                <c:pt idx="200">
                  <c:v>43935</c:v>
                </c:pt>
                <c:pt idx="201">
                  <c:v>43936</c:v>
                </c:pt>
                <c:pt idx="202">
                  <c:v>43937</c:v>
                </c:pt>
                <c:pt idx="203">
                  <c:v>43938</c:v>
                </c:pt>
                <c:pt idx="204">
                  <c:v>43941</c:v>
                </c:pt>
                <c:pt idx="205">
                  <c:v>43942</c:v>
                </c:pt>
                <c:pt idx="206">
                  <c:v>43943</c:v>
                </c:pt>
                <c:pt idx="207">
                  <c:v>43944</c:v>
                </c:pt>
                <c:pt idx="208">
                  <c:v>43945</c:v>
                </c:pt>
                <c:pt idx="209">
                  <c:v>43948</c:v>
                </c:pt>
                <c:pt idx="210">
                  <c:v>43949</c:v>
                </c:pt>
                <c:pt idx="211">
                  <c:v>43950</c:v>
                </c:pt>
                <c:pt idx="212">
                  <c:v>43951</c:v>
                </c:pt>
                <c:pt idx="213">
                  <c:v>43952</c:v>
                </c:pt>
                <c:pt idx="214">
                  <c:v>43955</c:v>
                </c:pt>
                <c:pt idx="215">
                  <c:v>43956</c:v>
                </c:pt>
                <c:pt idx="216">
                  <c:v>43957</c:v>
                </c:pt>
                <c:pt idx="217">
                  <c:v>43958</c:v>
                </c:pt>
                <c:pt idx="218">
                  <c:v>43959</c:v>
                </c:pt>
                <c:pt idx="219">
                  <c:v>43962</c:v>
                </c:pt>
                <c:pt idx="220">
                  <c:v>43963</c:v>
                </c:pt>
                <c:pt idx="221">
                  <c:v>43964</c:v>
                </c:pt>
                <c:pt idx="222">
                  <c:v>43965</c:v>
                </c:pt>
                <c:pt idx="223">
                  <c:v>43966</c:v>
                </c:pt>
                <c:pt idx="224">
                  <c:v>43969</c:v>
                </c:pt>
                <c:pt idx="225">
                  <c:v>43970</c:v>
                </c:pt>
                <c:pt idx="226">
                  <c:v>43971</c:v>
                </c:pt>
                <c:pt idx="227">
                  <c:v>43972</c:v>
                </c:pt>
                <c:pt idx="228">
                  <c:v>43973</c:v>
                </c:pt>
                <c:pt idx="229">
                  <c:v>43976</c:v>
                </c:pt>
                <c:pt idx="230">
                  <c:v>43977</c:v>
                </c:pt>
                <c:pt idx="231">
                  <c:v>43978</c:v>
                </c:pt>
                <c:pt idx="232">
                  <c:v>43979</c:v>
                </c:pt>
                <c:pt idx="233">
                  <c:v>43980</c:v>
                </c:pt>
                <c:pt idx="234">
                  <c:v>43983</c:v>
                </c:pt>
                <c:pt idx="235">
                  <c:v>43984</c:v>
                </c:pt>
                <c:pt idx="236">
                  <c:v>43985</c:v>
                </c:pt>
                <c:pt idx="237">
                  <c:v>43986</c:v>
                </c:pt>
                <c:pt idx="238">
                  <c:v>43987</c:v>
                </c:pt>
                <c:pt idx="239">
                  <c:v>43990</c:v>
                </c:pt>
                <c:pt idx="240">
                  <c:v>43991</c:v>
                </c:pt>
                <c:pt idx="241">
                  <c:v>43992</c:v>
                </c:pt>
                <c:pt idx="242">
                  <c:v>43993</c:v>
                </c:pt>
                <c:pt idx="243">
                  <c:v>43994</c:v>
                </c:pt>
                <c:pt idx="244">
                  <c:v>43997</c:v>
                </c:pt>
                <c:pt idx="245">
                  <c:v>43998</c:v>
                </c:pt>
                <c:pt idx="246">
                  <c:v>43999</c:v>
                </c:pt>
                <c:pt idx="247">
                  <c:v>44000</c:v>
                </c:pt>
                <c:pt idx="248">
                  <c:v>44001</c:v>
                </c:pt>
                <c:pt idx="249">
                  <c:v>44004</c:v>
                </c:pt>
                <c:pt idx="250">
                  <c:v>44005</c:v>
                </c:pt>
                <c:pt idx="251">
                  <c:v>44006</c:v>
                </c:pt>
                <c:pt idx="252">
                  <c:v>44007</c:v>
                </c:pt>
                <c:pt idx="253">
                  <c:v>44008</c:v>
                </c:pt>
                <c:pt idx="254">
                  <c:v>44011</c:v>
                </c:pt>
                <c:pt idx="255">
                  <c:v>44012</c:v>
                </c:pt>
                <c:pt idx="256">
                  <c:v>44013</c:v>
                </c:pt>
                <c:pt idx="257">
                  <c:v>44014</c:v>
                </c:pt>
                <c:pt idx="258">
                  <c:v>44015</c:v>
                </c:pt>
                <c:pt idx="259">
                  <c:v>44018</c:v>
                </c:pt>
                <c:pt idx="260">
                  <c:v>44019</c:v>
                </c:pt>
                <c:pt idx="261">
                  <c:v>44020</c:v>
                </c:pt>
                <c:pt idx="262">
                  <c:v>44021</c:v>
                </c:pt>
                <c:pt idx="263">
                  <c:v>44022</c:v>
                </c:pt>
                <c:pt idx="264">
                  <c:v>44025</c:v>
                </c:pt>
                <c:pt idx="265">
                  <c:v>44026</c:v>
                </c:pt>
                <c:pt idx="266">
                  <c:v>44027</c:v>
                </c:pt>
                <c:pt idx="267">
                  <c:v>44028</c:v>
                </c:pt>
                <c:pt idx="268">
                  <c:v>44029</c:v>
                </c:pt>
                <c:pt idx="269">
                  <c:v>44032</c:v>
                </c:pt>
                <c:pt idx="270">
                  <c:v>44033</c:v>
                </c:pt>
                <c:pt idx="271">
                  <c:v>44034</c:v>
                </c:pt>
                <c:pt idx="272">
                  <c:v>44035</c:v>
                </c:pt>
                <c:pt idx="273">
                  <c:v>44036</c:v>
                </c:pt>
                <c:pt idx="274">
                  <c:v>44039</c:v>
                </c:pt>
                <c:pt idx="275">
                  <c:v>44040</c:v>
                </c:pt>
                <c:pt idx="276">
                  <c:v>44041</c:v>
                </c:pt>
                <c:pt idx="277">
                  <c:v>44042</c:v>
                </c:pt>
                <c:pt idx="278">
                  <c:v>44043</c:v>
                </c:pt>
                <c:pt idx="279">
                  <c:v>44046</c:v>
                </c:pt>
                <c:pt idx="280">
                  <c:v>44047</c:v>
                </c:pt>
                <c:pt idx="281">
                  <c:v>44048</c:v>
                </c:pt>
                <c:pt idx="282">
                  <c:v>44049</c:v>
                </c:pt>
                <c:pt idx="283">
                  <c:v>44050</c:v>
                </c:pt>
                <c:pt idx="284">
                  <c:v>44053</c:v>
                </c:pt>
                <c:pt idx="285">
                  <c:v>44054</c:v>
                </c:pt>
                <c:pt idx="286">
                  <c:v>44055</c:v>
                </c:pt>
                <c:pt idx="287">
                  <c:v>44056</c:v>
                </c:pt>
                <c:pt idx="288">
                  <c:v>44057</c:v>
                </c:pt>
                <c:pt idx="289">
                  <c:v>44060</c:v>
                </c:pt>
                <c:pt idx="290">
                  <c:v>44061</c:v>
                </c:pt>
                <c:pt idx="291">
                  <c:v>44062</c:v>
                </c:pt>
                <c:pt idx="292">
                  <c:v>44063</c:v>
                </c:pt>
                <c:pt idx="293">
                  <c:v>44064</c:v>
                </c:pt>
                <c:pt idx="294">
                  <c:v>44067</c:v>
                </c:pt>
                <c:pt idx="295">
                  <c:v>44068</c:v>
                </c:pt>
                <c:pt idx="296">
                  <c:v>44069</c:v>
                </c:pt>
                <c:pt idx="297">
                  <c:v>44070</c:v>
                </c:pt>
                <c:pt idx="298">
                  <c:v>44071</c:v>
                </c:pt>
                <c:pt idx="299">
                  <c:v>44074</c:v>
                </c:pt>
                <c:pt idx="300">
                  <c:v>44075</c:v>
                </c:pt>
                <c:pt idx="301">
                  <c:v>44076</c:v>
                </c:pt>
                <c:pt idx="302">
                  <c:v>44077</c:v>
                </c:pt>
                <c:pt idx="303">
                  <c:v>44078</c:v>
                </c:pt>
                <c:pt idx="304">
                  <c:v>44081</c:v>
                </c:pt>
                <c:pt idx="305">
                  <c:v>44082</c:v>
                </c:pt>
                <c:pt idx="306">
                  <c:v>44083</c:v>
                </c:pt>
                <c:pt idx="307">
                  <c:v>44084</c:v>
                </c:pt>
                <c:pt idx="308">
                  <c:v>44085</c:v>
                </c:pt>
                <c:pt idx="309">
                  <c:v>44088</c:v>
                </c:pt>
                <c:pt idx="310">
                  <c:v>44089</c:v>
                </c:pt>
                <c:pt idx="311">
                  <c:v>44090</c:v>
                </c:pt>
                <c:pt idx="312">
                  <c:v>44091</c:v>
                </c:pt>
                <c:pt idx="313">
                  <c:v>44092</c:v>
                </c:pt>
                <c:pt idx="314">
                  <c:v>44095</c:v>
                </c:pt>
                <c:pt idx="315">
                  <c:v>44096</c:v>
                </c:pt>
                <c:pt idx="316">
                  <c:v>44097</c:v>
                </c:pt>
                <c:pt idx="317">
                  <c:v>44098</c:v>
                </c:pt>
                <c:pt idx="318">
                  <c:v>44099</c:v>
                </c:pt>
                <c:pt idx="319">
                  <c:v>44102</c:v>
                </c:pt>
                <c:pt idx="320">
                  <c:v>44103</c:v>
                </c:pt>
                <c:pt idx="321">
                  <c:v>44104</c:v>
                </c:pt>
                <c:pt idx="322">
                  <c:v>44105</c:v>
                </c:pt>
                <c:pt idx="323">
                  <c:v>44106</c:v>
                </c:pt>
                <c:pt idx="324">
                  <c:v>44109</c:v>
                </c:pt>
                <c:pt idx="325">
                  <c:v>44110</c:v>
                </c:pt>
                <c:pt idx="326">
                  <c:v>44111</c:v>
                </c:pt>
                <c:pt idx="327">
                  <c:v>44112</c:v>
                </c:pt>
                <c:pt idx="328">
                  <c:v>44113</c:v>
                </c:pt>
                <c:pt idx="329">
                  <c:v>44116</c:v>
                </c:pt>
                <c:pt idx="330">
                  <c:v>44117</c:v>
                </c:pt>
                <c:pt idx="331">
                  <c:v>44118</c:v>
                </c:pt>
                <c:pt idx="332">
                  <c:v>44119</c:v>
                </c:pt>
                <c:pt idx="333">
                  <c:v>44120</c:v>
                </c:pt>
                <c:pt idx="334">
                  <c:v>44123</c:v>
                </c:pt>
                <c:pt idx="335">
                  <c:v>44124</c:v>
                </c:pt>
                <c:pt idx="336">
                  <c:v>44125</c:v>
                </c:pt>
                <c:pt idx="337">
                  <c:v>44126</c:v>
                </c:pt>
                <c:pt idx="338">
                  <c:v>44127</c:v>
                </c:pt>
                <c:pt idx="339">
                  <c:v>44130</c:v>
                </c:pt>
                <c:pt idx="340">
                  <c:v>44131</c:v>
                </c:pt>
                <c:pt idx="341">
                  <c:v>44132</c:v>
                </c:pt>
                <c:pt idx="342">
                  <c:v>44133</c:v>
                </c:pt>
                <c:pt idx="343">
                  <c:v>44134</c:v>
                </c:pt>
                <c:pt idx="344">
                  <c:v>44137</c:v>
                </c:pt>
                <c:pt idx="345">
                  <c:v>44138</c:v>
                </c:pt>
                <c:pt idx="346">
                  <c:v>44139</c:v>
                </c:pt>
                <c:pt idx="347">
                  <c:v>44140</c:v>
                </c:pt>
                <c:pt idx="348">
                  <c:v>44141</c:v>
                </c:pt>
                <c:pt idx="349">
                  <c:v>44144</c:v>
                </c:pt>
                <c:pt idx="350">
                  <c:v>44145</c:v>
                </c:pt>
                <c:pt idx="351">
                  <c:v>44146</c:v>
                </c:pt>
                <c:pt idx="352">
                  <c:v>44147</c:v>
                </c:pt>
                <c:pt idx="353">
                  <c:v>44148</c:v>
                </c:pt>
                <c:pt idx="354">
                  <c:v>44151</c:v>
                </c:pt>
                <c:pt idx="355">
                  <c:v>44152</c:v>
                </c:pt>
                <c:pt idx="356">
                  <c:v>44153</c:v>
                </c:pt>
                <c:pt idx="357">
                  <c:v>44154</c:v>
                </c:pt>
                <c:pt idx="358">
                  <c:v>44155</c:v>
                </c:pt>
                <c:pt idx="359">
                  <c:v>44158</c:v>
                </c:pt>
                <c:pt idx="360">
                  <c:v>44159</c:v>
                </c:pt>
                <c:pt idx="361">
                  <c:v>44160</c:v>
                </c:pt>
                <c:pt idx="362">
                  <c:v>44161</c:v>
                </c:pt>
                <c:pt idx="363">
                  <c:v>44162</c:v>
                </c:pt>
                <c:pt idx="364">
                  <c:v>44165</c:v>
                </c:pt>
                <c:pt idx="365">
                  <c:v>44166</c:v>
                </c:pt>
                <c:pt idx="366">
                  <c:v>44167</c:v>
                </c:pt>
                <c:pt idx="367">
                  <c:v>44168</c:v>
                </c:pt>
                <c:pt idx="368">
                  <c:v>44169</c:v>
                </c:pt>
                <c:pt idx="369">
                  <c:v>44172</c:v>
                </c:pt>
                <c:pt idx="370">
                  <c:v>44173</c:v>
                </c:pt>
                <c:pt idx="371">
                  <c:v>44174</c:v>
                </c:pt>
                <c:pt idx="372">
                  <c:v>44175</c:v>
                </c:pt>
                <c:pt idx="373">
                  <c:v>44176</c:v>
                </c:pt>
                <c:pt idx="374">
                  <c:v>44179</c:v>
                </c:pt>
                <c:pt idx="375">
                  <c:v>44180</c:v>
                </c:pt>
                <c:pt idx="376">
                  <c:v>44181</c:v>
                </c:pt>
                <c:pt idx="377">
                  <c:v>44182</c:v>
                </c:pt>
                <c:pt idx="378">
                  <c:v>44183</c:v>
                </c:pt>
                <c:pt idx="379">
                  <c:v>44186</c:v>
                </c:pt>
                <c:pt idx="380">
                  <c:v>44187</c:v>
                </c:pt>
                <c:pt idx="381">
                  <c:v>44188</c:v>
                </c:pt>
                <c:pt idx="382">
                  <c:v>44189</c:v>
                </c:pt>
                <c:pt idx="383">
                  <c:v>44190</c:v>
                </c:pt>
                <c:pt idx="384">
                  <c:v>44193</c:v>
                </c:pt>
                <c:pt idx="385">
                  <c:v>44194</c:v>
                </c:pt>
                <c:pt idx="386">
                  <c:v>44195</c:v>
                </c:pt>
                <c:pt idx="387">
                  <c:v>44196</c:v>
                </c:pt>
                <c:pt idx="388">
                  <c:v>44197</c:v>
                </c:pt>
                <c:pt idx="389">
                  <c:v>44200</c:v>
                </c:pt>
                <c:pt idx="390">
                  <c:v>44201</c:v>
                </c:pt>
                <c:pt idx="391">
                  <c:v>44202</c:v>
                </c:pt>
                <c:pt idx="392">
                  <c:v>44203</c:v>
                </c:pt>
                <c:pt idx="393">
                  <c:v>44204</c:v>
                </c:pt>
                <c:pt idx="394">
                  <c:v>44207</c:v>
                </c:pt>
                <c:pt idx="395">
                  <c:v>44208</c:v>
                </c:pt>
                <c:pt idx="396">
                  <c:v>44209</c:v>
                </c:pt>
                <c:pt idx="397">
                  <c:v>44210</c:v>
                </c:pt>
                <c:pt idx="398">
                  <c:v>44211</c:v>
                </c:pt>
                <c:pt idx="399">
                  <c:v>44214</c:v>
                </c:pt>
                <c:pt idx="400">
                  <c:v>44215</c:v>
                </c:pt>
                <c:pt idx="401">
                  <c:v>44216</c:v>
                </c:pt>
                <c:pt idx="402">
                  <c:v>44217</c:v>
                </c:pt>
                <c:pt idx="403">
                  <c:v>44218</c:v>
                </c:pt>
                <c:pt idx="404">
                  <c:v>44221</c:v>
                </c:pt>
                <c:pt idx="405">
                  <c:v>44222</c:v>
                </c:pt>
                <c:pt idx="406">
                  <c:v>44223</c:v>
                </c:pt>
                <c:pt idx="407">
                  <c:v>44224</c:v>
                </c:pt>
                <c:pt idx="408">
                  <c:v>44225</c:v>
                </c:pt>
                <c:pt idx="409">
                  <c:v>44228</c:v>
                </c:pt>
                <c:pt idx="410">
                  <c:v>44229</c:v>
                </c:pt>
                <c:pt idx="411">
                  <c:v>44230</c:v>
                </c:pt>
                <c:pt idx="412">
                  <c:v>44231</c:v>
                </c:pt>
                <c:pt idx="413">
                  <c:v>44232</c:v>
                </c:pt>
                <c:pt idx="414">
                  <c:v>44235</c:v>
                </c:pt>
                <c:pt idx="415">
                  <c:v>44236</c:v>
                </c:pt>
                <c:pt idx="416">
                  <c:v>44237</c:v>
                </c:pt>
                <c:pt idx="417">
                  <c:v>44238</c:v>
                </c:pt>
                <c:pt idx="418">
                  <c:v>44239</c:v>
                </c:pt>
                <c:pt idx="419">
                  <c:v>44242</c:v>
                </c:pt>
                <c:pt idx="420">
                  <c:v>44243</c:v>
                </c:pt>
                <c:pt idx="421">
                  <c:v>44244</c:v>
                </c:pt>
                <c:pt idx="422">
                  <c:v>44245</c:v>
                </c:pt>
                <c:pt idx="423">
                  <c:v>44246</c:v>
                </c:pt>
                <c:pt idx="424">
                  <c:v>44249</c:v>
                </c:pt>
                <c:pt idx="425">
                  <c:v>44250</c:v>
                </c:pt>
                <c:pt idx="426">
                  <c:v>44251</c:v>
                </c:pt>
                <c:pt idx="427">
                  <c:v>44252</c:v>
                </c:pt>
                <c:pt idx="428">
                  <c:v>44253</c:v>
                </c:pt>
                <c:pt idx="429">
                  <c:v>44256</c:v>
                </c:pt>
                <c:pt idx="430">
                  <c:v>44257</c:v>
                </c:pt>
                <c:pt idx="431">
                  <c:v>44258</c:v>
                </c:pt>
                <c:pt idx="432">
                  <c:v>44259</c:v>
                </c:pt>
                <c:pt idx="433">
                  <c:v>44260</c:v>
                </c:pt>
                <c:pt idx="434">
                  <c:v>44263</c:v>
                </c:pt>
                <c:pt idx="435">
                  <c:v>44264</c:v>
                </c:pt>
                <c:pt idx="436">
                  <c:v>44265</c:v>
                </c:pt>
                <c:pt idx="437">
                  <c:v>44266</c:v>
                </c:pt>
                <c:pt idx="438">
                  <c:v>44267</c:v>
                </c:pt>
                <c:pt idx="439">
                  <c:v>44270</c:v>
                </c:pt>
                <c:pt idx="440">
                  <c:v>44271</c:v>
                </c:pt>
                <c:pt idx="441">
                  <c:v>44272</c:v>
                </c:pt>
                <c:pt idx="442">
                  <c:v>44273</c:v>
                </c:pt>
                <c:pt idx="443">
                  <c:v>44274</c:v>
                </c:pt>
                <c:pt idx="444">
                  <c:v>44277</c:v>
                </c:pt>
                <c:pt idx="445">
                  <c:v>44278</c:v>
                </c:pt>
                <c:pt idx="446">
                  <c:v>44279</c:v>
                </c:pt>
                <c:pt idx="447">
                  <c:v>44280</c:v>
                </c:pt>
                <c:pt idx="448">
                  <c:v>44281</c:v>
                </c:pt>
                <c:pt idx="449">
                  <c:v>44284</c:v>
                </c:pt>
                <c:pt idx="450">
                  <c:v>44285</c:v>
                </c:pt>
                <c:pt idx="451">
                  <c:v>44286</c:v>
                </c:pt>
                <c:pt idx="452">
                  <c:v>44287</c:v>
                </c:pt>
                <c:pt idx="453">
                  <c:v>44288</c:v>
                </c:pt>
                <c:pt idx="454">
                  <c:v>44291</c:v>
                </c:pt>
                <c:pt idx="455">
                  <c:v>44292</c:v>
                </c:pt>
                <c:pt idx="456">
                  <c:v>44293</c:v>
                </c:pt>
                <c:pt idx="457">
                  <c:v>44294</c:v>
                </c:pt>
                <c:pt idx="458">
                  <c:v>44295</c:v>
                </c:pt>
                <c:pt idx="459">
                  <c:v>44298</c:v>
                </c:pt>
                <c:pt idx="460">
                  <c:v>44299</c:v>
                </c:pt>
                <c:pt idx="461">
                  <c:v>44300</c:v>
                </c:pt>
                <c:pt idx="462">
                  <c:v>44301</c:v>
                </c:pt>
                <c:pt idx="463">
                  <c:v>44302</c:v>
                </c:pt>
                <c:pt idx="464">
                  <c:v>44305</c:v>
                </c:pt>
                <c:pt idx="465">
                  <c:v>44306</c:v>
                </c:pt>
                <c:pt idx="466">
                  <c:v>44307</c:v>
                </c:pt>
                <c:pt idx="467">
                  <c:v>44308</c:v>
                </c:pt>
                <c:pt idx="468">
                  <c:v>44309</c:v>
                </c:pt>
                <c:pt idx="469">
                  <c:v>44312</c:v>
                </c:pt>
                <c:pt idx="470">
                  <c:v>44313</c:v>
                </c:pt>
                <c:pt idx="471">
                  <c:v>44314</c:v>
                </c:pt>
                <c:pt idx="472">
                  <c:v>44315</c:v>
                </c:pt>
                <c:pt idx="473">
                  <c:v>44316</c:v>
                </c:pt>
                <c:pt idx="474">
                  <c:v>44319</c:v>
                </c:pt>
                <c:pt idx="475">
                  <c:v>44320</c:v>
                </c:pt>
                <c:pt idx="476">
                  <c:v>44321</c:v>
                </c:pt>
                <c:pt idx="477">
                  <c:v>44322</c:v>
                </c:pt>
                <c:pt idx="478">
                  <c:v>44323</c:v>
                </c:pt>
                <c:pt idx="479">
                  <c:v>44326</c:v>
                </c:pt>
                <c:pt idx="480">
                  <c:v>44327</c:v>
                </c:pt>
                <c:pt idx="481">
                  <c:v>44328</c:v>
                </c:pt>
                <c:pt idx="482">
                  <c:v>44329</c:v>
                </c:pt>
                <c:pt idx="483">
                  <c:v>44330</c:v>
                </c:pt>
                <c:pt idx="484">
                  <c:v>44333</c:v>
                </c:pt>
                <c:pt idx="485">
                  <c:v>44334</c:v>
                </c:pt>
                <c:pt idx="486">
                  <c:v>44335</c:v>
                </c:pt>
                <c:pt idx="487">
                  <c:v>44336</c:v>
                </c:pt>
                <c:pt idx="488">
                  <c:v>44337</c:v>
                </c:pt>
                <c:pt idx="489">
                  <c:v>44340</c:v>
                </c:pt>
                <c:pt idx="490">
                  <c:v>44341</c:v>
                </c:pt>
                <c:pt idx="491">
                  <c:v>44342</c:v>
                </c:pt>
                <c:pt idx="492">
                  <c:v>44343</c:v>
                </c:pt>
                <c:pt idx="493">
                  <c:v>44344</c:v>
                </c:pt>
                <c:pt idx="494">
                  <c:v>44347</c:v>
                </c:pt>
                <c:pt idx="495">
                  <c:v>44348</c:v>
                </c:pt>
                <c:pt idx="496">
                  <c:v>44349</c:v>
                </c:pt>
                <c:pt idx="497">
                  <c:v>44350</c:v>
                </c:pt>
                <c:pt idx="498">
                  <c:v>44351</c:v>
                </c:pt>
                <c:pt idx="499">
                  <c:v>44354</c:v>
                </c:pt>
                <c:pt idx="500">
                  <c:v>44355</c:v>
                </c:pt>
                <c:pt idx="501">
                  <c:v>44356</c:v>
                </c:pt>
                <c:pt idx="502">
                  <c:v>44357</c:v>
                </c:pt>
                <c:pt idx="503">
                  <c:v>44358</c:v>
                </c:pt>
                <c:pt idx="504">
                  <c:v>44361</c:v>
                </c:pt>
                <c:pt idx="505">
                  <c:v>44362</c:v>
                </c:pt>
                <c:pt idx="506">
                  <c:v>44363</c:v>
                </c:pt>
                <c:pt idx="507">
                  <c:v>44364</c:v>
                </c:pt>
                <c:pt idx="508">
                  <c:v>44365</c:v>
                </c:pt>
                <c:pt idx="509">
                  <c:v>44368</c:v>
                </c:pt>
                <c:pt idx="510">
                  <c:v>44369</c:v>
                </c:pt>
                <c:pt idx="511">
                  <c:v>44370</c:v>
                </c:pt>
                <c:pt idx="512">
                  <c:v>44371</c:v>
                </c:pt>
                <c:pt idx="513">
                  <c:v>44372</c:v>
                </c:pt>
                <c:pt idx="514">
                  <c:v>44375</c:v>
                </c:pt>
                <c:pt idx="515">
                  <c:v>44376</c:v>
                </c:pt>
                <c:pt idx="516">
                  <c:v>44377</c:v>
                </c:pt>
                <c:pt idx="517">
                  <c:v>44378</c:v>
                </c:pt>
                <c:pt idx="518">
                  <c:v>44379</c:v>
                </c:pt>
                <c:pt idx="519">
                  <c:v>44382</c:v>
                </c:pt>
                <c:pt idx="520">
                  <c:v>44383</c:v>
                </c:pt>
                <c:pt idx="521">
                  <c:v>44384</c:v>
                </c:pt>
                <c:pt idx="522">
                  <c:v>44385</c:v>
                </c:pt>
                <c:pt idx="523">
                  <c:v>44386</c:v>
                </c:pt>
                <c:pt idx="524">
                  <c:v>44389</c:v>
                </c:pt>
                <c:pt idx="525">
                  <c:v>44390</c:v>
                </c:pt>
                <c:pt idx="526">
                  <c:v>44391</c:v>
                </c:pt>
                <c:pt idx="527">
                  <c:v>44392</c:v>
                </c:pt>
                <c:pt idx="528">
                  <c:v>44393</c:v>
                </c:pt>
                <c:pt idx="529">
                  <c:v>44396</c:v>
                </c:pt>
                <c:pt idx="530">
                  <c:v>44397</c:v>
                </c:pt>
                <c:pt idx="531">
                  <c:v>44398</c:v>
                </c:pt>
                <c:pt idx="532">
                  <c:v>44399</c:v>
                </c:pt>
                <c:pt idx="533">
                  <c:v>44400</c:v>
                </c:pt>
                <c:pt idx="534">
                  <c:v>44403</c:v>
                </c:pt>
                <c:pt idx="535">
                  <c:v>44404</c:v>
                </c:pt>
                <c:pt idx="536">
                  <c:v>44405</c:v>
                </c:pt>
                <c:pt idx="537">
                  <c:v>44406</c:v>
                </c:pt>
                <c:pt idx="538">
                  <c:v>44407</c:v>
                </c:pt>
                <c:pt idx="539">
                  <c:v>44410</c:v>
                </c:pt>
                <c:pt idx="540">
                  <c:v>44411</c:v>
                </c:pt>
                <c:pt idx="541">
                  <c:v>44412</c:v>
                </c:pt>
                <c:pt idx="542">
                  <c:v>44413</c:v>
                </c:pt>
                <c:pt idx="543">
                  <c:v>44414</c:v>
                </c:pt>
                <c:pt idx="544">
                  <c:v>44417</c:v>
                </c:pt>
                <c:pt idx="545">
                  <c:v>44418</c:v>
                </c:pt>
                <c:pt idx="546">
                  <c:v>44419</c:v>
                </c:pt>
                <c:pt idx="547">
                  <c:v>44420</c:v>
                </c:pt>
                <c:pt idx="548">
                  <c:v>44421</c:v>
                </c:pt>
                <c:pt idx="549">
                  <c:v>44424</c:v>
                </c:pt>
                <c:pt idx="550">
                  <c:v>44425</c:v>
                </c:pt>
                <c:pt idx="551">
                  <c:v>44426</c:v>
                </c:pt>
                <c:pt idx="552">
                  <c:v>44427</c:v>
                </c:pt>
                <c:pt idx="553">
                  <c:v>44428</c:v>
                </c:pt>
                <c:pt idx="554">
                  <c:v>44431</c:v>
                </c:pt>
                <c:pt idx="555">
                  <c:v>44432</c:v>
                </c:pt>
                <c:pt idx="556">
                  <c:v>44433</c:v>
                </c:pt>
                <c:pt idx="557">
                  <c:v>44434</c:v>
                </c:pt>
                <c:pt idx="558">
                  <c:v>44435</c:v>
                </c:pt>
                <c:pt idx="559">
                  <c:v>44438</c:v>
                </c:pt>
                <c:pt idx="560">
                  <c:v>44439</c:v>
                </c:pt>
                <c:pt idx="561">
                  <c:v>44440</c:v>
                </c:pt>
                <c:pt idx="562">
                  <c:v>44441</c:v>
                </c:pt>
                <c:pt idx="563">
                  <c:v>44442</c:v>
                </c:pt>
                <c:pt idx="564">
                  <c:v>44445</c:v>
                </c:pt>
                <c:pt idx="565">
                  <c:v>44446</c:v>
                </c:pt>
                <c:pt idx="566">
                  <c:v>44447</c:v>
                </c:pt>
                <c:pt idx="567">
                  <c:v>44448</c:v>
                </c:pt>
                <c:pt idx="568">
                  <c:v>44449</c:v>
                </c:pt>
                <c:pt idx="569">
                  <c:v>44452</c:v>
                </c:pt>
                <c:pt idx="570">
                  <c:v>44453</c:v>
                </c:pt>
                <c:pt idx="571">
                  <c:v>44454</c:v>
                </c:pt>
                <c:pt idx="572">
                  <c:v>44455</c:v>
                </c:pt>
                <c:pt idx="573">
                  <c:v>44456</c:v>
                </c:pt>
                <c:pt idx="574">
                  <c:v>44459</c:v>
                </c:pt>
                <c:pt idx="575">
                  <c:v>44460</c:v>
                </c:pt>
                <c:pt idx="576">
                  <c:v>44461</c:v>
                </c:pt>
                <c:pt idx="577">
                  <c:v>44462</c:v>
                </c:pt>
                <c:pt idx="578">
                  <c:v>44463</c:v>
                </c:pt>
                <c:pt idx="579">
                  <c:v>44466</c:v>
                </c:pt>
                <c:pt idx="580">
                  <c:v>44467</c:v>
                </c:pt>
                <c:pt idx="581">
                  <c:v>44468</c:v>
                </c:pt>
                <c:pt idx="582">
                  <c:v>44469</c:v>
                </c:pt>
                <c:pt idx="583">
                  <c:v>44470</c:v>
                </c:pt>
                <c:pt idx="584">
                  <c:v>44473</c:v>
                </c:pt>
                <c:pt idx="585">
                  <c:v>44474</c:v>
                </c:pt>
                <c:pt idx="586">
                  <c:v>44475</c:v>
                </c:pt>
                <c:pt idx="587">
                  <c:v>44476</c:v>
                </c:pt>
                <c:pt idx="588">
                  <c:v>44477</c:v>
                </c:pt>
                <c:pt idx="589">
                  <c:v>44480</c:v>
                </c:pt>
                <c:pt idx="590">
                  <c:v>44481</c:v>
                </c:pt>
                <c:pt idx="591">
                  <c:v>44482</c:v>
                </c:pt>
                <c:pt idx="592">
                  <c:v>44483</c:v>
                </c:pt>
                <c:pt idx="593">
                  <c:v>44484</c:v>
                </c:pt>
                <c:pt idx="594">
                  <c:v>44487</c:v>
                </c:pt>
                <c:pt idx="595">
                  <c:v>44488</c:v>
                </c:pt>
                <c:pt idx="596">
                  <c:v>44489</c:v>
                </c:pt>
                <c:pt idx="597">
                  <c:v>44490</c:v>
                </c:pt>
                <c:pt idx="598">
                  <c:v>44491</c:v>
                </c:pt>
                <c:pt idx="599">
                  <c:v>44494</c:v>
                </c:pt>
                <c:pt idx="600">
                  <c:v>44495</c:v>
                </c:pt>
                <c:pt idx="601">
                  <c:v>44496</c:v>
                </c:pt>
                <c:pt idx="602">
                  <c:v>44497</c:v>
                </c:pt>
                <c:pt idx="603">
                  <c:v>44498</c:v>
                </c:pt>
                <c:pt idx="604">
                  <c:v>44501</c:v>
                </c:pt>
                <c:pt idx="605">
                  <c:v>44502</c:v>
                </c:pt>
                <c:pt idx="606">
                  <c:v>44503</c:v>
                </c:pt>
                <c:pt idx="607">
                  <c:v>44504</c:v>
                </c:pt>
                <c:pt idx="608">
                  <c:v>44505</c:v>
                </c:pt>
                <c:pt idx="609">
                  <c:v>44508</c:v>
                </c:pt>
                <c:pt idx="610">
                  <c:v>44509</c:v>
                </c:pt>
                <c:pt idx="611">
                  <c:v>44510</c:v>
                </c:pt>
                <c:pt idx="612">
                  <c:v>44511</c:v>
                </c:pt>
                <c:pt idx="613">
                  <c:v>44512</c:v>
                </c:pt>
                <c:pt idx="614">
                  <c:v>44515</c:v>
                </c:pt>
                <c:pt idx="615">
                  <c:v>44516</c:v>
                </c:pt>
                <c:pt idx="616">
                  <c:v>44517</c:v>
                </c:pt>
                <c:pt idx="617">
                  <c:v>44518</c:v>
                </c:pt>
                <c:pt idx="618">
                  <c:v>44519</c:v>
                </c:pt>
                <c:pt idx="619">
                  <c:v>44522</c:v>
                </c:pt>
                <c:pt idx="620">
                  <c:v>44523</c:v>
                </c:pt>
                <c:pt idx="621">
                  <c:v>44524</c:v>
                </c:pt>
                <c:pt idx="622">
                  <c:v>44525</c:v>
                </c:pt>
                <c:pt idx="623">
                  <c:v>44526</c:v>
                </c:pt>
                <c:pt idx="624">
                  <c:v>44529</c:v>
                </c:pt>
                <c:pt idx="625">
                  <c:v>44530</c:v>
                </c:pt>
                <c:pt idx="626">
                  <c:v>44531</c:v>
                </c:pt>
                <c:pt idx="627">
                  <c:v>44532</c:v>
                </c:pt>
                <c:pt idx="628">
                  <c:v>44533</c:v>
                </c:pt>
                <c:pt idx="629">
                  <c:v>44536</c:v>
                </c:pt>
                <c:pt idx="630">
                  <c:v>44537</c:v>
                </c:pt>
                <c:pt idx="631">
                  <c:v>44538</c:v>
                </c:pt>
                <c:pt idx="632">
                  <c:v>44539</c:v>
                </c:pt>
                <c:pt idx="633">
                  <c:v>44540</c:v>
                </c:pt>
                <c:pt idx="634">
                  <c:v>44543</c:v>
                </c:pt>
                <c:pt idx="635">
                  <c:v>44544</c:v>
                </c:pt>
                <c:pt idx="636">
                  <c:v>44545</c:v>
                </c:pt>
                <c:pt idx="637">
                  <c:v>44546</c:v>
                </c:pt>
                <c:pt idx="638">
                  <c:v>44547</c:v>
                </c:pt>
                <c:pt idx="639">
                  <c:v>44550</c:v>
                </c:pt>
                <c:pt idx="640">
                  <c:v>44551</c:v>
                </c:pt>
                <c:pt idx="641">
                  <c:v>44552</c:v>
                </c:pt>
                <c:pt idx="642">
                  <c:v>44553</c:v>
                </c:pt>
                <c:pt idx="643">
                  <c:v>44554</c:v>
                </c:pt>
                <c:pt idx="644">
                  <c:v>44557</c:v>
                </c:pt>
                <c:pt idx="645">
                  <c:v>44558</c:v>
                </c:pt>
                <c:pt idx="646">
                  <c:v>44559</c:v>
                </c:pt>
                <c:pt idx="647">
                  <c:v>44560</c:v>
                </c:pt>
                <c:pt idx="648">
                  <c:v>44561</c:v>
                </c:pt>
                <c:pt idx="649">
                  <c:v>44564</c:v>
                </c:pt>
                <c:pt idx="650">
                  <c:v>44565</c:v>
                </c:pt>
                <c:pt idx="651">
                  <c:v>44566</c:v>
                </c:pt>
                <c:pt idx="652">
                  <c:v>44567</c:v>
                </c:pt>
                <c:pt idx="653">
                  <c:v>44568</c:v>
                </c:pt>
                <c:pt idx="654">
                  <c:v>44571</c:v>
                </c:pt>
                <c:pt idx="655">
                  <c:v>44572</c:v>
                </c:pt>
                <c:pt idx="656">
                  <c:v>44573</c:v>
                </c:pt>
                <c:pt idx="657">
                  <c:v>44574</c:v>
                </c:pt>
                <c:pt idx="658">
                  <c:v>44575</c:v>
                </c:pt>
                <c:pt idx="659">
                  <c:v>44578</c:v>
                </c:pt>
                <c:pt idx="660">
                  <c:v>44579</c:v>
                </c:pt>
                <c:pt idx="661">
                  <c:v>44580</c:v>
                </c:pt>
                <c:pt idx="662">
                  <c:v>44581</c:v>
                </c:pt>
                <c:pt idx="663">
                  <c:v>44582</c:v>
                </c:pt>
                <c:pt idx="664">
                  <c:v>44585</c:v>
                </c:pt>
                <c:pt idx="665">
                  <c:v>44586</c:v>
                </c:pt>
                <c:pt idx="666">
                  <c:v>44587</c:v>
                </c:pt>
                <c:pt idx="667">
                  <c:v>44588</c:v>
                </c:pt>
                <c:pt idx="668">
                  <c:v>44589</c:v>
                </c:pt>
                <c:pt idx="669">
                  <c:v>44592</c:v>
                </c:pt>
                <c:pt idx="670">
                  <c:v>44593</c:v>
                </c:pt>
                <c:pt idx="671">
                  <c:v>44594</c:v>
                </c:pt>
                <c:pt idx="672">
                  <c:v>44595</c:v>
                </c:pt>
                <c:pt idx="673">
                  <c:v>44596</c:v>
                </c:pt>
                <c:pt idx="674">
                  <c:v>44599</c:v>
                </c:pt>
                <c:pt idx="675">
                  <c:v>44600</c:v>
                </c:pt>
                <c:pt idx="676">
                  <c:v>44601</c:v>
                </c:pt>
                <c:pt idx="677">
                  <c:v>44602</c:v>
                </c:pt>
                <c:pt idx="678">
                  <c:v>44603</c:v>
                </c:pt>
                <c:pt idx="679">
                  <c:v>44606</c:v>
                </c:pt>
                <c:pt idx="680">
                  <c:v>44607</c:v>
                </c:pt>
                <c:pt idx="681">
                  <c:v>44608</c:v>
                </c:pt>
                <c:pt idx="682">
                  <c:v>44609</c:v>
                </c:pt>
                <c:pt idx="683">
                  <c:v>44610</c:v>
                </c:pt>
                <c:pt idx="684">
                  <c:v>44613</c:v>
                </c:pt>
                <c:pt idx="685">
                  <c:v>44614</c:v>
                </c:pt>
                <c:pt idx="686">
                  <c:v>44615</c:v>
                </c:pt>
                <c:pt idx="687">
                  <c:v>44616</c:v>
                </c:pt>
                <c:pt idx="688">
                  <c:v>44617</c:v>
                </c:pt>
                <c:pt idx="689">
                  <c:v>44620</c:v>
                </c:pt>
                <c:pt idx="690">
                  <c:v>44621</c:v>
                </c:pt>
                <c:pt idx="691">
                  <c:v>44622</c:v>
                </c:pt>
                <c:pt idx="692">
                  <c:v>44623</c:v>
                </c:pt>
                <c:pt idx="693">
                  <c:v>44624</c:v>
                </c:pt>
                <c:pt idx="694">
                  <c:v>44627</c:v>
                </c:pt>
                <c:pt idx="695">
                  <c:v>44628</c:v>
                </c:pt>
                <c:pt idx="696">
                  <c:v>44629</c:v>
                </c:pt>
                <c:pt idx="697">
                  <c:v>44630</c:v>
                </c:pt>
                <c:pt idx="698">
                  <c:v>44631</c:v>
                </c:pt>
                <c:pt idx="699">
                  <c:v>44634</c:v>
                </c:pt>
                <c:pt idx="700">
                  <c:v>44635</c:v>
                </c:pt>
                <c:pt idx="701">
                  <c:v>44636</c:v>
                </c:pt>
                <c:pt idx="702">
                  <c:v>44637</c:v>
                </c:pt>
                <c:pt idx="703">
                  <c:v>44638</c:v>
                </c:pt>
                <c:pt idx="704">
                  <c:v>44641</c:v>
                </c:pt>
                <c:pt idx="705">
                  <c:v>44642</c:v>
                </c:pt>
                <c:pt idx="706">
                  <c:v>44643</c:v>
                </c:pt>
                <c:pt idx="707">
                  <c:v>44644</c:v>
                </c:pt>
                <c:pt idx="708">
                  <c:v>44645</c:v>
                </c:pt>
                <c:pt idx="709">
                  <c:v>44648</c:v>
                </c:pt>
                <c:pt idx="710">
                  <c:v>44649</c:v>
                </c:pt>
                <c:pt idx="711">
                  <c:v>44650</c:v>
                </c:pt>
                <c:pt idx="712">
                  <c:v>44651</c:v>
                </c:pt>
                <c:pt idx="713">
                  <c:v>44652</c:v>
                </c:pt>
                <c:pt idx="714">
                  <c:v>44655</c:v>
                </c:pt>
                <c:pt idx="715">
                  <c:v>44656</c:v>
                </c:pt>
                <c:pt idx="716">
                  <c:v>44657</c:v>
                </c:pt>
                <c:pt idx="717">
                  <c:v>44658</c:v>
                </c:pt>
                <c:pt idx="718">
                  <c:v>44659</c:v>
                </c:pt>
                <c:pt idx="719">
                  <c:v>44662</c:v>
                </c:pt>
                <c:pt idx="720">
                  <c:v>44663</c:v>
                </c:pt>
                <c:pt idx="721">
                  <c:v>44664</c:v>
                </c:pt>
                <c:pt idx="722">
                  <c:v>44665</c:v>
                </c:pt>
                <c:pt idx="723">
                  <c:v>44666</c:v>
                </c:pt>
                <c:pt idx="724">
                  <c:v>44669</c:v>
                </c:pt>
                <c:pt idx="725">
                  <c:v>44670</c:v>
                </c:pt>
                <c:pt idx="726">
                  <c:v>44671</c:v>
                </c:pt>
                <c:pt idx="727">
                  <c:v>44672</c:v>
                </c:pt>
                <c:pt idx="728">
                  <c:v>44673</c:v>
                </c:pt>
                <c:pt idx="729">
                  <c:v>44676</c:v>
                </c:pt>
                <c:pt idx="730">
                  <c:v>44677</c:v>
                </c:pt>
                <c:pt idx="731">
                  <c:v>44678</c:v>
                </c:pt>
                <c:pt idx="732">
                  <c:v>44679</c:v>
                </c:pt>
                <c:pt idx="733">
                  <c:v>44680</c:v>
                </c:pt>
                <c:pt idx="734">
                  <c:v>44683</c:v>
                </c:pt>
                <c:pt idx="735">
                  <c:v>44684</c:v>
                </c:pt>
                <c:pt idx="736">
                  <c:v>44685</c:v>
                </c:pt>
                <c:pt idx="737">
                  <c:v>44686</c:v>
                </c:pt>
                <c:pt idx="738">
                  <c:v>44687</c:v>
                </c:pt>
                <c:pt idx="739">
                  <c:v>44690</c:v>
                </c:pt>
                <c:pt idx="740">
                  <c:v>44691</c:v>
                </c:pt>
                <c:pt idx="741">
                  <c:v>44692</c:v>
                </c:pt>
                <c:pt idx="742">
                  <c:v>44693</c:v>
                </c:pt>
                <c:pt idx="743">
                  <c:v>44694</c:v>
                </c:pt>
                <c:pt idx="744">
                  <c:v>44697</c:v>
                </c:pt>
                <c:pt idx="745">
                  <c:v>44698</c:v>
                </c:pt>
                <c:pt idx="746">
                  <c:v>44699</c:v>
                </c:pt>
                <c:pt idx="747">
                  <c:v>44700</c:v>
                </c:pt>
                <c:pt idx="748">
                  <c:v>44701</c:v>
                </c:pt>
                <c:pt idx="749">
                  <c:v>44704</c:v>
                </c:pt>
                <c:pt idx="750">
                  <c:v>44705</c:v>
                </c:pt>
                <c:pt idx="751">
                  <c:v>44706</c:v>
                </c:pt>
                <c:pt idx="752">
                  <c:v>44707</c:v>
                </c:pt>
                <c:pt idx="753">
                  <c:v>44708</c:v>
                </c:pt>
                <c:pt idx="754">
                  <c:v>44711</c:v>
                </c:pt>
                <c:pt idx="755">
                  <c:v>44712</c:v>
                </c:pt>
                <c:pt idx="756">
                  <c:v>44713</c:v>
                </c:pt>
                <c:pt idx="757">
                  <c:v>44714</c:v>
                </c:pt>
                <c:pt idx="758">
                  <c:v>44715</c:v>
                </c:pt>
                <c:pt idx="759">
                  <c:v>44718</c:v>
                </c:pt>
                <c:pt idx="760">
                  <c:v>44719</c:v>
                </c:pt>
                <c:pt idx="761">
                  <c:v>44720</c:v>
                </c:pt>
                <c:pt idx="762">
                  <c:v>44721</c:v>
                </c:pt>
                <c:pt idx="763">
                  <c:v>44722</c:v>
                </c:pt>
                <c:pt idx="764">
                  <c:v>44725</c:v>
                </c:pt>
                <c:pt idx="765">
                  <c:v>44726</c:v>
                </c:pt>
                <c:pt idx="766">
                  <c:v>44727</c:v>
                </c:pt>
                <c:pt idx="767">
                  <c:v>44728</c:v>
                </c:pt>
                <c:pt idx="768">
                  <c:v>44729</c:v>
                </c:pt>
                <c:pt idx="769">
                  <c:v>44732</c:v>
                </c:pt>
                <c:pt idx="770">
                  <c:v>44733</c:v>
                </c:pt>
                <c:pt idx="771">
                  <c:v>44734</c:v>
                </c:pt>
                <c:pt idx="772">
                  <c:v>44735</c:v>
                </c:pt>
                <c:pt idx="773">
                  <c:v>44736</c:v>
                </c:pt>
                <c:pt idx="774">
                  <c:v>44739</c:v>
                </c:pt>
                <c:pt idx="775">
                  <c:v>44740</c:v>
                </c:pt>
                <c:pt idx="776">
                  <c:v>44741</c:v>
                </c:pt>
                <c:pt idx="777">
                  <c:v>44742</c:v>
                </c:pt>
                <c:pt idx="778">
                  <c:v>44743</c:v>
                </c:pt>
                <c:pt idx="779">
                  <c:v>44746</c:v>
                </c:pt>
                <c:pt idx="780">
                  <c:v>44747</c:v>
                </c:pt>
                <c:pt idx="781">
                  <c:v>44748</c:v>
                </c:pt>
                <c:pt idx="782">
                  <c:v>44749</c:v>
                </c:pt>
                <c:pt idx="783">
                  <c:v>44750</c:v>
                </c:pt>
                <c:pt idx="784">
                  <c:v>44753</c:v>
                </c:pt>
                <c:pt idx="785">
                  <c:v>44754</c:v>
                </c:pt>
                <c:pt idx="786">
                  <c:v>44755</c:v>
                </c:pt>
                <c:pt idx="787">
                  <c:v>44756</c:v>
                </c:pt>
                <c:pt idx="788">
                  <c:v>44757</c:v>
                </c:pt>
                <c:pt idx="789">
                  <c:v>44760</c:v>
                </c:pt>
                <c:pt idx="790">
                  <c:v>44761</c:v>
                </c:pt>
                <c:pt idx="791">
                  <c:v>44762</c:v>
                </c:pt>
                <c:pt idx="792">
                  <c:v>44763</c:v>
                </c:pt>
                <c:pt idx="793">
                  <c:v>44764</c:v>
                </c:pt>
                <c:pt idx="794">
                  <c:v>44767</c:v>
                </c:pt>
                <c:pt idx="795">
                  <c:v>44768</c:v>
                </c:pt>
                <c:pt idx="796">
                  <c:v>44769</c:v>
                </c:pt>
                <c:pt idx="797">
                  <c:v>44770</c:v>
                </c:pt>
                <c:pt idx="798">
                  <c:v>44771</c:v>
                </c:pt>
                <c:pt idx="799">
                  <c:v>44774</c:v>
                </c:pt>
                <c:pt idx="800">
                  <c:v>44775</c:v>
                </c:pt>
              </c:numCache>
            </c:numRef>
          </c:cat>
          <c:val>
            <c:numRef>
              <c:f>Sheet1!$H$2:$H$802</c:f>
              <c:numCache>
                <c:formatCode>_("$"* #,##0.00_);_("$"* \(#,##0.00\);_("$"* "-"??_);_(@_)</c:formatCode>
                <c:ptCount val="801"/>
                <c:pt idx="0">
                  <c:v>4.2140328253223922</c:v>
                </c:pt>
                <c:pt idx="1">
                  <c:v>4.686767878077374</c:v>
                </c:pt>
                <c:pt idx="2">
                  <c:v>4.8311767291910908</c:v>
                </c:pt>
                <c:pt idx="3">
                  <c:v>4.4480641852286045</c:v>
                </c:pt>
                <c:pt idx="4">
                  <c:v>4.5624098769050399</c:v>
                </c:pt>
                <c:pt idx="5">
                  <c:v>4.4127820926143038</c:v>
                </c:pt>
                <c:pt idx="6">
                  <c:v>4.4734320046893306</c:v>
                </c:pt>
                <c:pt idx="7">
                  <c:v>4.5374553048065644</c:v>
                </c:pt>
                <c:pt idx="8">
                  <c:v>3.9509832942555687</c:v>
                </c:pt>
                <c:pt idx="9">
                  <c:v>3.8189097303634227</c:v>
                </c:pt>
                <c:pt idx="10">
                  <c:v>3.7129425556858155</c:v>
                </c:pt>
                <c:pt idx="11">
                  <c:v>3.8747699296600238</c:v>
                </c:pt>
                <c:pt idx="12">
                  <c:v>3.7613804220398599</c:v>
                </c:pt>
                <c:pt idx="13">
                  <c:v>3.7969724501758506</c:v>
                </c:pt>
                <c:pt idx="14">
                  <c:v>3.6454703985932015</c:v>
                </c:pt>
                <c:pt idx="15">
                  <c:v>3.4876721864009381</c:v>
                </c:pt>
                <c:pt idx="16">
                  <c:v>3.2382239155920276</c:v>
                </c:pt>
                <c:pt idx="17">
                  <c:v>3.1986400937866355</c:v>
                </c:pt>
                <c:pt idx="18">
                  <c:v>3.3884957502930839</c:v>
                </c:pt>
                <c:pt idx="19">
                  <c:v>3.2824677608440802</c:v>
                </c:pt>
                <c:pt idx="20">
                  <c:v>3.4023094958968354</c:v>
                </c:pt>
                <c:pt idx="21">
                  <c:v>2.5974230656506454</c:v>
                </c:pt>
                <c:pt idx="22">
                  <c:v>1.5579279015240326</c:v>
                </c:pt>
                <c:pt idx="23">
                  <c:v>2.5369695193434931</c:v>
                </c:pt>
                <c:pt idx="24">
                  <c:v>2.4039082649472454</c:v>
                </c:pt>
                <c:pt idx="25">
                  <c:v>2.70142072098476</c:v>
                </c:pt>
                <c:pt idx="26">
                  <c:v>2.6071915298944899</c:v>
                </c:pt>
                <c:pt idx="27">
                  <c:v>2.6043053927315349</c:v>
                </c:pt>
                <c:pt idx="28">
                  <c:v>2.4964009378663548</c:v>
                </c:pt>
                <c:pt idx="29">
                  <c:v>2.3420134818288396</c:v>
                </c:pt>
                <c:pt idx="30">
                  <c:v>2.2348651817116068</c:v>
                </c:pt>
                <c:pt idx="31">
                  <c:v>2.0955803048065658</c:v>
                </c:pt>
                <c:pt idx="32">
                  <c:v>1.8380158264947242</c:v>
                </c:pt>
                <c:pt idx="33">
                  <c:v>1.6664337631887465</c:v>
                </c:pt>
                <c:pt idx="34">
                  <c:v>1.9283452520515825</c:v>
                </c:pt>
                <c:pt idx="35">
                  <c:v>2.2401436107854629</c:v>
                </c:pt>
                <c:pt idx="36">
                  <c:v>2.5327198124267296</c:v>
                </c:pt>
                <c:pt idx="37">
                  <c:v>2.4708169695193445</c:v>
                </c:pt>
                <c:pt idx="38">
                  <c:v>2.852179073856977</c:v>
                </c:pt>
                <c:pt idx="39">
                  <c:v>2.5667526377491208</c:v>
                </c:pt>
                <c:pt idx="40">
                  <c:v>2.6146211899179366</c:v>
                </c:pt>
                <c:pt idx="41">
                  <c:v>2.4574084114888626</c:v>
                </c:pt>
                <c:pt idx="42">
                  <c:v>2.1698241500586164</c:v>
                </c:pt>
                <c:pt idx="43">
                  <c:v>2.1014009378663534</c:v>
                </c:pt>
                <c:pt idx="44">
                  <c:v>2.2016412661195774</c:v>
                </c:pt>
                <c:pt idx="45">
                  <c:v>2.153601992966002</c:v>
                </c:pt>
                <c:pt idx="46">
                  <c:v>2.1010507033997659</c:v>
                </c:pt>
                <c:pt idx="47">
                  <c:v>2.1162719812426727</c:v>
                </c:pt>
                <c:pt idx="48">
                  <c:v>2.0638730949589688</c:v>
                </c:pt>
                <c:pt idx="49">
                  <c:v>1.9855466002344664</c:v>
                </c:pt>
                <c:pt idx="50">
                  <c:v>1.7794577960140687</c:v>
                </c:pt>
                <c:pt idx="51">
                  <c:v>1.8068845252051577</c:v>
                </c:pt>
                <c:pt idx="52">
                  <c:v>1.8402989449003528</c:v>
                </c:pt>
                <c:pt idx="53">
                  <c:v>1.1404762602579139</c:v>
                </c:pt>
                <c:pt idx="54">
                  <c:v>1.4578604923798357</c:v>
                </c:pt>
                <c:pt idx="55">
                  <c:v>1.2497728604923801</c:v>
                </c:pt>
                <c:pt idx="56">
                  <c:v>1.2518112543962485</c:v>
                </c:pt>
                <c:pt idx="57">
                  <c:v>1.4066852286049238</c:v>
                </c:pt>
                <c:pt idx="58">
                  <c:v>1.4506799531066825</c:v>
                </c:pt>
                <c:pt idx="59">
                  <c:v>1.3077960140679949</c:v>
                </c:pt>
                <c:pt idx="60">
                  <c:v>1.2501839097303633</c:v>
                </c:pt>
                <c:pt idx="61">
                  <c:v>1.3209554513481825</c:v>
                </c:pt>
                <c:pt idx="62">
                  <c:v>1.4076084407971865</c:v>
                </c:pt>
                <c:pt idx="63">
                  <c:v>1.0935082063305979</c:v>
                </c:pt>
                <c:pt idx="64">
                  <c:v>1.1232048651817119</c:v>
                </c:pt>
                <c:pt idx="65">
                  <c:v>1.1575246189917934</c:v>
                </c:pt>
                <c:pt idx="66">
                  <c:v>1.1993537514654169</c:v>
                </c:pt>
                <c:pt idx="67">
                  <c:v>1.4110917350527554</c:v>
                </c:pt>
                <c:pt idx="68">
                  <c:v>1.5375293083235637</c:v>
                </c:pt>
                <c:pt idx="69">
                  <c:v>1.2936987104337634</c:v>
                </c:pt>
                <c:pt idx="70">
                  <c:v>1.648336752637749</c:v>
                </c:pt>
                <c:pt idx="71">
                  <c:v>1.7808499413833525</c:v>
                </c:pt>
                <c:pt idx="72">
                  <c:v>1.8860844079718646</c:v>
                </c:pt>
                <c:pt idx="73">
                  <c:v>1.6933997655334116</c:v>
                </c:pt>
                <c:pt idx="74">
                  <c:v>1.7660111371629541</c:v>
                </c:pt>
                <c:pt idx="75">
                  <c:v>1.7785433763188743</c:v>
                </c:pt>
                <c:pt idx="76">
                  <c:v>1.7329393317702233</c:v>
                </c:pt>
                <c:pt idx="77">
                  <c:v>1.4522574736225082</c:v>
                </c:pt>
                <c:pt idx="78">
                  <c:v>1.5371358440797183</c:v>
                </c:pt>
                <c:pt idx="79">
                  <c:v>1.8937514654161784</c:v>
                </c:pt>
                <c:pt idx="80">
                  <c:v>1.7259437280187582</c:v>
                </c:pt>
                <c:pt idx="81">
                  <c:v>1.5038980070339978</c:v>
                </c:pt>
                <c:pt idx="82">
                  <c:v>1.6233587338804218</c:v>
                </c:pt>
                <c:pt idx="83">
                  <c:v>1.4200893903868694</c:v>
                </c:pt>
                <c:pt idx="84">
                  <c:v>1.4233558030480657</c:v>
                </c:pt>
                <c:pt idx="85">
                  <c:v>1.6359964830011724</c:v>
                </c:pt>
                <c:pt idx="86">
                  <c:v>1.501717467760844</c:v>
                </c:pt>
                <c:pt idx="87">
                  <c:v>1.3767519050410315</c:v>
                </c:pt>
                <c:pt idx="88">
                  <c:v>1.4799479777256739</c:v>
                </c:pt>
                <c:pt idx="89">
                  <c:v>1.5117297772567406</c:v>
                </c:pt>
                <c:pt idx="90">
                  <c:v>1.3408147713950762</c:v>
                </c:pt>
                <c:pt idx="91">
                  <c:v>2.0067687573270812</c:v>
                </c:pt>
                <c:pt idx="92">
                  <c:v>1.8795178780773742</c:v>
                </c:pt>
                <c:pt idx="93">
                  <c:v>2.1471600234466592</c:v>
                </c:pt>
                <c:pt idx="94">
                  <c:v>2.0957004689331771</c:v>
                </c:pt>
                <c:pt idx="95">
                  <c:v>2.8950175849941382</c:v>
                </c:pt>
                <c:pt idx="96">
                  <c:v>2.7469196951934358</c:v>
                </c:pt>
                <c:pt idx="97">
                  <c:v>2.8880912954279014</c:v>
                </c:pt>
                <c:pt idx="98">
                  <c:v>2.8340621336459559</c:v>
                </c:pt>
                <c:pt idx="99">
                  <c:v>2.6319336166471277</c:v>
                </c:pt>
                <c:pt idx="100">
                  <c:v>2.7597897127784288</c:v>
                </c:pt>
                <c:pt idx="101">
                  <c:v>2.8364346424384532</c:v>
                </c:pt>
                <c:pt idx="102">
                  <c:v>2.8199750879249716</c:v>
                </c:pt>
                <c:pt idx="103">
                  <c:v>3.0576688159437291</c:v>
                </c:pt>
                <c:pt idx="104">
                  <c:v>3.032846570926143</c:v>
                </c:pt>
                <c:pt idx="105">
                  <c:v>2.8837397420867523</c:v>
                </c:pt>
                <c:pt idx="106">
                  <c:v>2.7942848769050421</c:v>
                </c:pt>
                <c:pt idx="107">
                  <c:v>2.5787456037514658</c:v>
                </c:pt>
                <c:pt idx="108">
                  <c:v>2.6425329718640094</c:v>
                </c:pt>
                <c:pt idx="109">
                  <c:v>2.4648906799531072</c:v>
                </c:pt>
                <c:pt idx="110">
                  <c:v>2.3740973036342332</c:v>
                </c:pt>
                <c:pt idx="111">
                  <c:v>2.2563408558030478</c:v>
                </c:pt>
                <c:pt idx="112">
                  <c:v>2.239067995310668</c:v>
                </c:pt>
                <c:pt idx="113">
                  <c:v>2.2892240621336462</c:v>
                </c:pt>
                <c:pt idx="114">
                  <c:v>2.3483140386869872</c:v>
                </c:pt>
                <c:pt idx="115">
                  <c:v>2.3755187573270811</c:v>
                </c:pt>
                <c:pt idx="116">
                  <c:v>2.3850146541617816</c:v>
                </c:pt>
                <c:pt idx="117">
                  <c:v>2.8566046307151245</c:v>
                </c:pt>
                <c:pt idx="118">
                  <c:v>2.7182543962485353</c:v>
                </c:pt>
                <c:pt idx="119">
                  <c:v>2.6917892731535757</c:v>
                </c:pt>
                <c:pt idx="120">
                  <c:v>2.5689894490035181</c:v>
                </c:pt>
                <c:pt idx="121">
                  <c:v>2.5603546307151235</c:v>
                </c:pt>
                <c:pt idx="122">
                  <c:v>2.6210492379835886</c:v>
                </c:pt>
                <c:pt idx="123">
                  <c:v>2.5012661195779597</c:v>
                </c:pt>
                <c:pt idx="124">
                  <c:v>2.2705128956623679</c:v>
                </c:pt>
                <c:pt idx="125">
                  <c:v>2.5151641266119582</c:v>
                </c:pt>
                <c:pt idx="126">
                  <c:v>2.1690518757327086</c:v>
                </c:pt>
                <c:pt idx="127">
                  <c:v>1.9119343493552172</c:v>
                </c:pt>
                <c:pt idx="128">
                  <c:v>2.184254835873388</c:v>
                </c:pt>
                <c:pt idx="129">
                  <c:v>1.920024912075029</c:v>
                </c:pt>
                <c:pt idx="130">
                  <c:v>1.7361650058616647</c:v>
                </c:pt>
                <c:pt idx="131">
                  <c:v>1.8074904747948422</c:v>
                </c:pt>
                <c:pt idx="132">
                  <c:v>1.8559788980070344</c:v>
                </c:pt>
                <c:pt idx="133">
                  <c:v>1.8612543962485355</c:v>
                </c:pt>
                <c:pt idx="134">
                  <c:v>1.9103004103165295</c:v>
                </c:pt>
                <c:pt idx="135">
                  <c:v>1.5354161781946076</c:v>
                </c:pt>
                <c:pt idx="136">
                  <c:v>1.6745325322391564</c:v>
                </c:pt>
                <c:pt idx="137">
                  <c:v>1.5794358147713949</c:v>
                </c:pt>
                <c:pt idx="138">
                  <c:v>1.4653311840562724</c:v>
                </c:pt>
                <c:pt idx="139">
                  <c:v>1.4012521981242676</c:v>
                </c:pt>
                <c:pt idx="140">
                  <c:v>1.5196644196951938</c:v>
                </c:pt>
                <c:pt idx="141">
                  <c:v>1.4912192262602584</c:v>
                </c:pt>
                <c:pt idx="142">
                  <c:v>1.4277366647127787</c:v>
                </c:pt>
                <c:pt idx="143">
                  <c:v>1.4908829132473624</c:v>
                </c:pt>
                <c:pt idx="144">
                  <c:v>1.3738763188745611</c:v>
                </c:pt>
                <c:pt idx="145">
                  <c:v>1.544944314185229</c:v>
                </c:pt>
                <c:pt idx="146">
                  <c:v>1.3210477725674086</c:v>
                </c:pt>
                <c:pt idx="147">
                  <c:v>1.2690445486518174</c:v>
                </c:pt>
                <c:pt idx="148">
                  <c:v>1.2680209554513484</c:v>
                </c:pt>
                <c:pt idx="149">
                  <c:v>1.0821805392731538</c:v>
                </c:pt>
                <c:pt idx="150">
                  <c:v>1.1687866354044549</c:v>
                </c:pt>
                <c:pt idx="151">
                  <c:v>1.1015216881594376</c:v>
                </c:pt>
                <c:pt idx="152">
                  <c:v>1.0853238569753809</c:v>
                </c:pt>
                <c:pt idx="153">
                  <c:v>0.98936107854630717</c:v>
                </c:pt>
                <c:pt idx="154">
                  <c:v>0.88414566236811254</c:v>
                </c:pt>
                <c:pt idx="155">
                  <c:v>0.87740035169988273</c:v>
                </c:pt>
                <c:pt idx="156">
                  <c:v>0.89454865181711596</c:v>
                </c:pt>
                <c:pt idx="157">
                  <c:v>0.8301509378663543</c:v>
                </c:pt>
                <c:pt idx="158">
                  <c:v>0.91107415005861614</c:v>
                </c:pt>
                <c:pt idx="159">
                  <c:v>1.0870574443141849</c:v>
                </c:pt>
                <c:pt idx="160">
                  <c:v>0.90154747948417358</c:v>
                </c:pt>
                <c:pt idx="161">
                  <c:v>1.0395940797186407</c:v>
                </c:pt>
                <c:pt idx="162">
                  <c:v>1.0544665885111373</c:v>
                </c:pt>
                <c:pt idx="163">
                  <c:v>0.99653868698710468</c:v>
                </c:pt>
                <c:pt idx="164">
                  <c:v>0.91983177022274321</c:v>
                </c:pt>
                <c:pt idx="165">
                  <c:v>0.92445193434935535</c:v>
                </c:pt>
                <c:pt idx="166">
                  <c:v>0.94202520515826471</c:v>
                </c:pt>
                <c:pt idx="167">
                  <c:v>1.0573036342321227</c:v>
                </c:pt>
                <c:pt idx="168">
                  <c:v>1.1280767878077369</c:v>
                </c:pt>
                <c:pt idx="169">
                  <c:v>1.2031858147713956</c:v>
                </c:pt>
                <c:pt idx="170">
                  <c:v>1.1917167350527549</c:v>
                </c:pt>
                <c:pt idx="171">
                  <c:v>1.0421219226260261</c:v>
                </c:pt>
                <c:pt idx="172">
                  <c:v>1.0246380422039858</c:v>
                </c:pt>
                <c:pt idx="173">
                  <c:v>1.1172215709261428</c:v>
                </c:pt>
                <c:pt idx="174">
                  <c:v>1.1459906213364597</c:v>
                </c:pt>
                <c:pt idx="175">
                  <c:v>1.0954012309495897</c:v>
                </c:pt>
                <c:pt idx="176">
                  <c:v>1.1118347010551002</c:v>
                </c:pt>
                <c:pt idx="177">
                  <c:v>1.2122757913247366</c:v>
                </c:pt>
                <c:pt idx="178">
                  <c:v>1.0385770808909731</c:v>
                </c:pt>
                <c:pt idx="179">
                  <c:v>0.9401642731535762</c:v>
                </c:pt>
                <c:pt idx="180">
                  <c:v>0.82540811840562767</c:v>
                </c:pt>
                <c:pt idx="181">
                  <c:v>0.88358587338804195</c:v>
                </c:pt>
                <c:pt idx="182">
                  <c:v>0.99613364595545106</c:v>
                </c:pt>
                <c:pt idx="183">
                  <c:v>0.82429073856975399</c:v>
                </c:pt>
                <c:pt idx="184">
                  <c:v>0.7928833528722159</c:v>
                </c:pt>
                <c:pt idx="185">
                  <c:v>0.76780773739742081</c:v>
                </c:pt>
                <c:pt idx="186">
                  <c:v>0.68767878077374012</c:v>
                </c:pt>
                <c:pt idx="187">
                  <c:v>0.69497069167643577</c:v>
                </c:pt>
                <c:pt idx="188">
                  <c:v>0.65913613716295472</c:v>
                </c:pt>
                <c:pt idx="189">
                  <c:v>0.52754396248534619</c:v>
                </c:pt>
                <c:pt idx="190">
                  <c:v>0.52077080890973049</c:v>
                </c:pt>
                <c:pt idx="191">
                  <c:v>0.48705451348182915</c:v>
                </c:pt>
                <c:pt idx="192">
                  <c:v>0.62987397420867519</c:v>
                </c:pt>
                <c:pt idx="193">
                  <c:v>0.67476172332942586</c:v>
                </c:pt>
                <c:pt idx="194">
                  <c:v>0.65335433763188733</c:v>
                </c:pt>
                <c:pt idx="195">
                  <c:v>0.52269753810082031</c:v>
                </c:pt>
                <c:pt idx="196">
                  <c:v>0.47580656506447849</c:v>
                </c:pt>
                <c:pt idx="197">
                  <c:v>0.58246483001172344</c:v>
                </c:pt>
                <c:pt idx="198">
                  <c:v>0.58246483001172344</c:v>
                </c:pt>
                <c:pt idx="199">
                  <c:v>0.46246483001172334</c:v>
                </c:pt>
                <c:pt idx="200">
                  <c:v>0.44436694021101997</c:v>
                </c:pt>
                <c:pt idx="201">
                  <c:v>0.49432590855803027</c:v>
                </c:pt>
                <c:pt idx="202">
                  <c:v>0.65774325908558029</c:v>
                </c:pt>
                <c:pt idx="203">
                  <c:v>0.50515973036342299</c:v>
                </c:pt>
                <c:pt idx="204">
                  <c:v>0.33064067995310675</c:v>
                </c:pt>
                <c:pt idx="205">
                  <c:v>0.10712368112543968</c:v>
                </c:pt>
                <c:pt idx="206">
                  <c:v>5.3976553341149147E-2</c:v>
                </c:pt>
                <c:pt idx="207">
                  <c:v>3.5134818288393932E-2</c:v>
                </c:pt>
                <c:pt idx="208">
                  <c:v>2.9783118405627196E-2</c:v>
                </c:pt>
                <c:pt idx="209">
                  <c:v>0.22427901524032823</c:v>
                </c:pt>
                <c:pt idx="210">
                  <c:v>0.15343493552168841</c:v>
                </c:pt>
                <c:pt idx="211">
                  <c:v>0.15014947245017596</c:v>
                </c:pt>
                <c:pt idx="212">
                  <c:v>0.24185375146541621</c:v>
                </c:pt>
                <c:pt idx="213">
                  <c:v>0.18185375146541616</c:v>
                </c:pt>
                <c:pt idx="214">
                  <c:v>6.7668815943727978E-2</c:v>
                </c:pt>
                <c:pt idx="215">
                  <c:v>-0.12386283704572087</c:v>
                </c:pt>
                <c:pt idx="216">
                  <c:v>-4.9157385697538247E-2</c:v>
                </c:pt>
                <c:pt idx="217">
                  <c:v>-9.4604337631889468E-3</c:v>
                </c:pt>
                <c:pt idx="218">
                  <c:v>8.0265826494724912E-2</c:v>
                </c:pt>
                <c:pt idx="219">
                  <c:v>9.7471424384525385E-2</c:v>
                </c:pt>
                <c:pt idx="220">
                  <c:v>7.1885111371629451E-2</c:v>
                </c:pt>
                <c:pt idx="221">
                  <c:v>8.2357561547479641E-2</c:v>
                </c:pt>
                <c:pt idx="222">
                  <c:v>5.4634378663540151E-2</c:v>
                </c:pt>
                <c:pt idx="223">
                  <c:v>-3.0685814771393982E-3</c:v>
                </c:pt>
                <c:pt idx="224">
                  <c:v>-0.20917233294255566</c:v>
                </c:pt>
                <c:pt idx="225">
                  <c:v>-0.37097713950762023</c:v>
                </c:pt>
                <c:pt idx="226">
                  <c:v>-0.40601113716295445</c:v>
                </c:pt>
                <c:pt idx="227">
                  <c:v>-0.49036488862837069</c:v>
                </c:pt>
                <c:pt idx="228">
                  <c:v>-0.4028704572098476</c:v>
                </c:pt>
                <c:pt idx="229">
                  <c:v>-0.18283997655334083</c:v>
                </c:pt>
                <c:pt idx="230">
                  <c:v>-0.48645076201641269</c:v>
                </c:pt>
                <c:pt idx="231">
                  <c:v>-0.59617760844079704</c:v>
                </c:pt>
                <c:pt idx="232">
                  <c:v>-0.55633645955451372</c:v>
                </c:pt>
                <c:pt idx="233">
                  <c:v>-0.52060008792497059</c:v>
                </c:pt>
                <c:pt idx="234">
                  <c:v>-0.19473622508792499</c:v>
                </c:pt>
                <c:pt idx="235">
                  <c:v>2.413247362250881E-2</c:v>
                </c:pt>
                <c:pt idx="236">
                  <c:v>-8.5255275498241634E-2</c:v>
                </c:pt>
                <c:pt idx="237">
                  <c:v>7.2870750293083209E-2</c:v>
                </c:pt>
                <c:pt idx="238">
                  <c:v>3.677022274325914E-2</c:v>
                </c:pt>
                <c:pt idx="239">
                  <c:v>4.1242672919109324E-2</c:v>
                </c:pt>
                <c:pt idx="240">
                  <c:v>-5.1453692848768995E-2</c:v>
                </c:pt>
                <c:pt idx="241">
                  <c:v>-0.11157239155920262</c:v>
                </c:pt>
                <c:pt idx="242">
                  <c:v>-0.23013042203985923</c:v>
                </c:pt>
                <c:pt idx="243">
                  <c:v>4.5451348182883988E-2</c:v>
                </c:pt>
                <c:pt idx="244">
                  <c:v>0.12548534583821858</c:v>
                </c:pt>
                <c:pt idx="245">
                  <c:v>0.2701641266119581</c:v>
                </c:pt>
                <c:pt idx="246">
                  <c:v>0.21634935521688181</c:v>
                </c:pt>
                <c:pt idx="247">
                  <c:v>0.29619871043376311</c:v>
                </c:pt>
                <c:pt idx="248">
                  <c:v>0.36098769050410318</c:v>
                </c:pt>
                <c:pt idx="249">
                  <c:v>0.15872362250879291</c:v>
                </c:pt>
                <c:pt idx="250">
                  <c:v>0.3287983587338803</c:v>
                </c:pt>
                <c:pt idx="251">
                  <c:v>0.22307590855803072</c:v>
                </c:pt>
                <c:pt idx="252">
                  <c:v>0.19609906213364581</c:v>
                </c:pt>
                <c:pt idx="253">
                  <c:v>0.3062529308323565</c:v>
                </c:pt>
                <c:pt idx="254">
                  <c:v>0.24924531066823019</c:v>
                </c:pt>
                <c:pt idx="255">
                  <c:v>0.11672332942555697</c:v>
                </c:pt>
                <c:pt idx="256">
                  <c:v>0.23078179953106681</c:v>
                </c:pt>
                <c:pt idx="257">
                  <c:v>0.26167277256740906</c:v>
                </c:pt>
                <c:pt idx="258">
                  <c:v>0.27147713950762031</c:v>
                </c:pt>
                <c:pt idx="259">
                  <c:v>0.30354557444314167</c:v>
                </c:pt>
                <c:pt idx="260">
                  <c:v>0.27209554513481815</c:v>
                </c:pt>
                <c:pt idx="261">
                  <c:v>0.1874750879249707</c:v>
                </c:pt>
                <c:pt idx="262">
                  <c:v>8.5507033997658244E-3</c:v>
                </c:pt>
                <c:pt idx="263">
                  <c:v>5.017584994138069E-3</c:v>
                </c:pt>
                <c:pt idx="264">
                  <c:v>-6.2696365767878071E-2</c:v>
                </c:pt>
                <c:pt idx="265">
                  <c:v>-1.5967174677608442E-2</c:v>
                </c:pt>
                <c:pt idx="266">
                  <c:v>-2.0773739742086628E-2</c:v>
                </c:pt>
                <c:pt idx="267">
                  <c:v>-0.10508792497069175</c:v>
                </c:pt>
                <c:pt idx="268">
                  <c:v>-8.1828839390386987E-2</c:v>
                </c:pt>
                <c:pt idx="269">
                  <c:v>-0.11627198124267268</c:v>
                </c:pt>
                <c:pt idx="270">
                  <c:v>-3.8382180539273003E-2</c:v>
                </c:pt>
                <c:pt idx="271">
                  <c:v>-2.3336752637749036E-2</c:v>
                </c:pt>
                <c:pt idx="272">
                  <c:v>-5.0703399765533286E-2</c:v>
                </c:pt>
                <c:pt idx="273">
                  <c:v>-8.2407971864009388E-2</c:v>
                </c:pt>
                <c:pt idx="274">
                  <c:v>-0.19672919109026976</c:v>
                </c:pt>
                <c:pt idx="275">
                  <c:v>-0.12170281359906232</c:v>
                </c:pt>
                <c:pt idx="276">
                  <c:v>2.7139507620164371E-2</c:v>
                </c:pt>
                <c:pt idx="277">
                  <c:v>-5.6560668229777233E-2</c:v>
                </c:pt>
                <c:pt idx="278">
                  <c:v>-4.7479484173518216E-4</c:v>
                </c:pt>
                <c:pt idx="279">
                  <c:v>0.45272977725674068</c:v>
                </c:pt>
                <c:pt idx="280">
                  <c:v>0.40337192262602617</c:v>
                </c:pt>
                <c:pt idx="281">
                  <c:v>0.30114419695193417</c:v>
                </c:pt>
                <c:pt idx="282">
                  <c:v>0.45514067995310681</c:v>
                </c:pt>
                <c:pt idx="283">
                  <c:v>0.58774838804220408</c:v>
                </c:pt>
                <c:pt idx="284">
                  <c:v>0.41735932004689325</c:v>
                </c:pt>
                <c:pt idx="285">
                  <c:v>0.38887749120750303</c:v>
                </c:pt>
                <c:pt idx="286">
                  <c:v>0.42802461899179356</c:v>
                </c:pt>
                <c:pt idx="287">
                  <c:v>0.39993903868698766</c:v>
                </c:pt>
                <c:pt idx="288">
                  <c:v>0.61596717467760786</c:v>
                </c:pt>
                <c:pt idx="289">
                  <c:v>0.49790738569753801</c:v>
                </c:pt>
                <c:pt idx="290">
                  <c:v>0.60967907385697551</c:v>
                </c:pt>
                <c:pt idx="291">
                  <c:v>0.46357913247362248</c:v>
                </c:pt>
                <c:pt idx="292">
                  <c:v>0.44815357561547486</c:v>
                </c:pt>
                <c:pt idx="293">
                  <c:v>0.23770222743259062</c:v>
                </c:pt>
                <c:pt idx="294">
                  <c:v>0.28371864009378678</c:v>
                </c:pt>
                <c:pt idx="295">
                  <c:v>0.547089683470106</c:v>
                </c:pt>
                <c:pt idx="296">
                  <c:v>0.69580451348182937</c:v>
                </c:pt>
                <c:pt idx="297">
                  <c:v>0.59834701055099648</c:v>
                </c:pt>
                <c:pt idx="298">
                  <c:v>0.97624120750293075</c:v>
                </c:pt>
                <c:pt idx="299">
                  <c:v>1.2419695193434941</c:v>
                </c:pt>
                <c:pt idx="300">
                  <c:v>1.7285556858147717</c:v>
                </c:pt>
                <c:pt idx="301">
                  <c:v>1.6962734466588514</c:v>
                </c:pt>
                <c:pt idx="302">
                  <c:v>1.7788745603751477</c:v>
                </c:pt>
                <c:pt idx="303">
                  <c:v>2.3460756154747946</c:v>
                </c:pt>
                <c:pt idx="304">
                  <c:v>2.0858950762016413</c:v>
                </c:pt>
                <c:pt idx="305">
                  <c:v>1.4126084407971864</c:v>
                </c:pt>
                <c:pt idx="306">
                  <c:v>1.5398393903868692</c:v>
                </c:pt>
                <c:pt idx="307">
                  <c:v>1.5024545720984763</c:v>
                </c:pt>
                <c:pt idx="308">
                  <c:v>1.7189290738569756</c:v>
                </c:pt>
                <c:pt idx="309">
                  <c:v>1.5759437280187578</c:v>
                </c:pt>
                <c:pt idx="310">
                  <c:v>1.6050677022274331</c:v>
                </c:pt>
                <c:pt idx="311">
                  <c:v>1.9052168815943724</c:v>
                </c:pt>
                <c:pt idx="312">
                  <c:v>2.2217819460726851</c:v>
                </c:pt>
                <c:pt idx="313">
                  <c:v>2.4132708089097301</c:v>
                </c:pt>
                <c:pt idx="314">
                  <c:v>2.6080411781946076</c:v>
                </c:pt>
                <c:pt idx="315">
                  <c:v>2.5504953106682304</c:v>
                </c:pt>
                <c:pt idx="316">
                  <c:v>2.3437338804220396</c:v>
                </c:pt>
                <c:pt idx="317">
                  <c:v>2.0724150058616644</c:v>
                </c:pt>
                <c:pt idx="318">
                  <c:v>2.0968779308323566</c:v>
                </c:pt>
                <c:pt idx="319">
                  <c:v>2.3925996483001173</c:v>
                </c:pt>
                <c:pt idx="320">
                  <c:v>2.4161781946072685</c:v>
                </c:pt>
                <c:pt idx="321">
                  <c:v>2.565331184056272</c:v>
                </c:pt>
                <c:pt idx="322">
                  <c:v>3.0103669402110209</c:v>
                </c:pt>
                <c:pt idx="323">
                  <c:v>3.0710609613130133</c:v>
                </c:pt>
                <c:pt idx="324">
                  <c:v>2.7248226846424375</c:v>
                </c:pt>
                <c:pt idx="325">
                  <c:v>2.6795310668229773</c:v>
                </c:pt>
                <c:pt idx="326">
                  <c:v>2.7476025791324741</c:v>
                </c:pt>
                <c:pt idx="327">
                  <c:v>3.3176802461899175</c:v>
                </c:pt>
                <c:pt idx="328">
                  <c:v>2.5434812426729199</c:v>
                </c:pt>
                <c:pt idx="329">
                  <c:v>2.4764808030480654</c:v>
                </c:pt>
                <c:pt idx="330">
                  <c:v>2.5160565650644791</c:v>
                </c:pt>
                <c:pt idx="331">
                  <c:v>2.808184349355217</c:v>
                </c:pt>
                <c:pt idx="332">
                  <c:v>2.6426143024618995</c:v>
                </c:pt>
                <c:pt idx="333">
                  <c:v>2.8198065650644777</c:v>
                </c:pt>
                <c:pt idx="334">
                  <c:v>2.8187561547479492</c:v>
                </c:pt>
                <c:pt idx="335">
                  <c:v>2.5908643024618994</c:v>
                </c:pt>
                <c:pt idx="336">
                  <c:v>2.212246483001171</c:v>
                </c:pt>
                <c:pt idx="337">
                  <c:v>2.3232508792497066</c:v>
                </c:pt>
                <c:pt idx="338">
                  <c:v>2.4360375146541617</c:v>
                </c:pt>
                <c:pt idx="339">
                  <c:v>1.9342848769050405</c:v>
                </c:pt>
                <c:pt idx="340">
                  <c:v>2.063956623681126</c:v>
                </c:pt>
                <c:pt idx="341">
                  <c:v>1.8258865767878079</c:v>
                </c:pt>
                <c:pt idx="342">
                  <c:v>1.815571512309496</c:v>
                </c:pt>
                <c:pt idx="343">
                  <c:v>1.7489566236811265</c:v>
                </c:pt>
                <c:pt idx="344">
                  <c:v>1.6339059202813595</c:v>
                </c:pt>
                <c:pt idx="345">
                  <c:v>1.8513218053927307</c:v>
                </c:pt>
                <c:pt idx="346">
                  <c:v>2.1985550996483001</c:v>
                </c:pt>
                <c:pt idx="347">
                  <c:v>2.2490533411488873</c:v>
                </c:pt>
                <c:pt idx="348">
                  <c:v>2.1759979484173515</c:v>
                </c:pt>
                <c:pt idx="349">
                  <c:v>2.1737917643610789</c:v>
                </c:pt>
                <c:pt idx="350">
                  <c:v>2.1511745310668227</c:v>
                </c:pt>
                <c:pt idx="351">
                  <c:v>2.1427014947245029</c:v>
                </c:pt>
                <c:pt idx="352">
                  <c:v>2.0514976553341149</c:v>
                </c:pt>
                <c:pt idx="353">
                  <c:v>2.1362678780773741</c:v>
                </c:pt>
                <c:pt idx="354">
                  <c:v>2.399384525205158</c:v>
                </c:pt>
                <c:pt idx="355">
                  <c:v>2.25807327080891</c:v>
                </c:pt>
                <c:pt idx="356">
                  <c:v>2.3458404161781949</c:v>
                </c:pt>
                <c:pt idx="357">
                  <c:v>2.3170706330597892</c:v>
                </c:pt>
                <c:pt idx="358">
                  <c:v>2.2889265826494722</c:v>
                </c:pt>
                <c:pt idx="359">
                  <c:v>2.5070940797186405</c:v>
                </c:pt>
                <c:pt idx="360">
                  <c:v>2.3833440797186412</c:v>
                </c:pt>
                <c:pt idx="361">
                  <c:v>2.3498886283704574</c:v>
                </c:pt>
                <c:pt idx="362">
                  <c:v>2.4530158264947244</c:v>
                </c:pt>
                <c:pt idx="363">
                  <c:v>2.640220545134818</c:v>
                </c:pt>
                <c:pt idx="364">
                  <c:v>2.4058396834701061</c:v>
                </c:pt>
                <c:pt idx="365">
                  <c:v>2.3547999706916767</c:v>
                </c:pt>
                <c:pt idx="366">
                  <c:v>2.5867072098475967</c:v>
                </c:pt>
                <c:pt idx="367">
                  <c:v>2.5406799531066824</c:v>
                </c:pt>
                <c:pt idx="368">
                  <c:v>2.6977132180539276</c:v>
                </c:pt>
                <c:pt idx="369">
                  <c:v>2.6406293962485354</c:v>
                </c:pt>
                <c:pt idx="370">
                  <c:v>2.7448229777256743</c:v>
                </c:pt>
                <c:pt idx="371">
                  <c:v>2.7832116060961312</c:v>
                </c:pt>
                <c:pt idx="372">
                  <c:v>3.0996131301289562</c:v>
                </c:pt>
                <c:pt idx="373">
                  <c:v>3.1042203985932009</c:v>
                </c:pt>
                <c:pt idx="374">
                  <c:v>3.1737866354044546</c:v>
                </c:pt>
                <c:pt idx="375">
                  <c:v>3.4775512895662368</c:v>
                </c:pt>
                <c:pt idx="376">
                  <c:v>3.0893141852286052</c:v>
                </c:pt>
                <c:pt idx="377">
                  <c:v>3.0259056271981244</c:v>
                </c:pt>
                <c:pt idx="378">
                  <c:v>2.9440713657678788</c:v>
                </c:pt>
                <c:pt idx="379">
                  <c:v>3.3953493552168807</c:v>
                </c:pt>
                <c:pt idx="380">
                  <c:v>3.4961737983587344</c:v>
                </c:pt>
                <c:pt idx="381">
                  <c:v>3.4513695779601399</c:v>
                </c:pt>
                <c:pt idx="382">
                  <c:v>3.5974479777256732</c:v>
                </c:pt>
                <c:pt idx="383">
                  <c:v>3.5974479777256732</c:v>
                </c:pt>
                <c:pt idx="384">
                  <c:v>4.4716541617819452</c:v>
                </c:pt>
                <c:pt idx="385">
                  <c:v>4.3760807444314196</c:v>
                </c:pt>
                <c:pt idx="386">
                  <c:v>4.4521981242672908</c:v>
                </c:pt>
                <c:pt idx="387">
                  <c:v>4.469431418522861</c:v>
                </c:pt>
                <c:pt idx="388">
                  <c:v>4.469431418522861</c:v>
                </c:pt>
                <c:pt idx="389">
                  <c:v>4.4286002344665896</c:v>
                </c:pt>
                <c:pt idx="390">
                  <c:v>3.6997860492379835</c:v>
                </c:pt>
                <c:pt idx="391">
                  <c:v>3.5624648300117228</c:v>
                </c:pt>
                <c:pt idx="392">
                  <c:v>4.1946072684642441</c:v>
                </c:pt>
                <c:pt idx="393">
                  <c:v>4.6245398593200466</c:v>
                </c:pt>
                <c:pt idx="394">
                  <c:v>5.3384349355216889</c:v>
                </c:pt>
                <c:pt idx="395">
                  <c:v>6.333225674091441</c:v>
                </c:pt>
                <c:pt idx="396">
                  <c:v>5.2413166764361083</c:v>
                </c:pt>
                <c:pt idx="397">
                  <c:v>4.7234385990621348</c:v>
                </c:pt>
                <c:pt idx="398">
                  <c:v>4.2309158851113704</c:v>
                </c:pt>
                <c:pt idx="399">
                  <c:v>3.8474780187573274</c:v>
                </c:pt>
                <c:pt idx="400">
                  <c:v>4.6106924091441979</c:v>
                </c:pt>
                <c:pt idx="401">
                  <c:v>4.5350014654161779</c:v>
                </c:pt>
                <c:pt idx="402">
                  <c:v>4.613390973036342</c:v>
                </c:pt>
                <c:pt idx="403">
                  <c:v>5.2192995310668238</c:v>
                </c:pt>
                <c:pt idx="404">
                  <c:v>4.5744182297772573</c:v>
                </c:pt>
                <c:pt idx="405">
                  <c:v>4.3086869871043376</c:v>
                </c:pt>
                <c:pt idx="406">
                  <c:v>4.2935668229777253</c:v>
                </c:pt>
                <c:pt idx="407">
                  <c:v>4.7540767878077368</c:v>
                </c:pt>
                <c:pt idx="408">
                  <c:v>4.4515005861664712</c:v>
                </c:pt>
                <c:pt idx="409">
                  <c:v>3.393886283704572</c:v>
                </c:pt>
                <c:pt idx="410">
                  <c:v>3.1932327080890968</c:v>
                </c:pt>
                <c:pt idx="411">
                  <c:v>3.1984876905041038</c:v>
                </c:pt>
                <c:pt idx="412">
                  <c:v>3.3216060961313012</c:v>
                </c:pt>
                <c:pt idx="413">
                  <c:v>2.9972582063305966</c:v>
                </c:pt>
                <c:pt idx="414">
                  <c:v>3.5661855216881606</c:v>
                </c:pt>
                <c:pt idx="415">
                  <c:v>3.5051201641266121</c:v>
                </c:pt>
                <c:pt idx="416">
                  <c:v>2.7393962485345842</c:v>
                </c:pt>
                <c:pt idx="417">
                  <c:v>-0.23235932004689275</c:v>
                </c:pt>
                <c:pt idx="418">
                  <c:v>0.20286049237983583</c:v>
                </c:pt>
                <c:pt idx="419">
                  <c:v>-0.30789126611957673</c:v>
                </c:pt>
                <c:pt idx="420">
                  <c:v>-5.3415093786635399</c:v>
                </c:pt>
                <c:pt idx="421">
                  <c:v>-18.027991207502929</c:v>
                </c:pt>
                <c:pt idx="422">
                  <c:v>-2.4289449003516994</c:v>
                </c:pt>
                <c:pt idx="423">
                  <c:v>0.88283558030480691</c:v>
                </c:pt>
                <c:pt idx="424">
                  <c:v>2.5087535169988273</c:v>
                </c:pt>
                <c:pt idx="425">
                  <c:v>2.899976553341149</c:v>
                </c:pt>
                <c:pt idx="426">
                  <c:v>2.9977479484173504</c:v>
                </c:pt>
                <c:pt idx="427">
                  <c:v>2.9178956623681134</c:v>
                </c:pt>
                <c:pt idx="428">
                  <c:v>2.9669783118405624</c:v>
                </c:pt>
                <c:pt idx="429">
                  <c:v>2.9766610492379835</c:v>
                </c:pt>
                <c:pt idx="430">
                  <c:v>2.7201384818288403</c:v>
                </c:pt>
                <c:pt idx="431">
                  <c:v>2.6482514654161782</c:v>
                </c:pt>
                <c:pt idx="432">
                  <c:v>2.7840741500586175</c:v>
                </c:pt>
                <c:pt idx="433">
                  <c:v>3.0070222743259074</c:v>
                </c:pt>
                <c:pt idx="434">
                  <c:v>2.9896160609613132</c:v>
                </c:pt>
                <c:pt idx="435">
                  <c:v>3.3270120164126613</c:v>
                </c:pt>
                <c:pt idx="436">
                  <c:v>3.5595156799531074</c:v>
                </c:pt>
                <c:pt idx="437">
                  <c:v>3.6407766705744438</c:v>
                </c:pt>
                <c:pt idx="438">
                  <c:v>3.7959320046893317</c:v>
                </c:pt>
                <c:pt idx="439">
                  <c:v>3.6606990035169993</c:v>
                </c:pt>
                <c:pt idx="440">
                  <c:v>3.5177828253223913</c:v>
                </c:pt>
                <c:pt idx="441">
                  <c:v>3.7704265826494718</c:v>
                </c:pt>
                <c:pt idx="442">
                  <c:v>3.6436913833528717</c:v>
                </c:pt>
                <c:pt idx="443">
                  <c:v>3.5510879249706915</c:v>
                </c:pt>
                <c:pt idx="444">
                  <c:v>3.7802256740914428</c:v>
                </c:pt>
                <c:pt idx="445">
                  <c:v>3.8211657385697548</c:v>
                </c:pt>
                <c:pt idx="446">
                  <c:v>3.8537111664712778</c:v>
                </c:pt>
                <c:pt idx="447">
                  <c:v>3.7809114888628357</c:v>
                </c:pt>
                <c:pt idx="448">
                  <c:v>3.9577127784290735</c:v>
                </c:pt>
                <c:pt idx="449">
                  <c:v>3.7507561547479495</c:v>
                </c:pt>
                <c:pt idx="450">
                  <c:v>3.9403663540445484</c:v>
                </c:pt>
                <c:pt idx="451">
                  <c:v>4.0463247362250883</c:v>
                </c:pt>
                <c:pt idx="452">
                  <c:v>4.0553766119577972</c:v>
                </c:pt>
                <c:pt idx="453">
                  <c:v>4.0553766119577972</c:v>
                </c:pt>
                <c:pt idx="454">
                  <c:v>4.1453766119577971</c:v>
                </c:pt>
                <c:pt idx="455">
                  <c:v>4.4081916764361093</c:v>
                </c:pt>
                <c:pt idx="456">
                  <c:v>4.2744460726846416</c:v>
                </c:pt>
                <c:pt idx="457">
                  <c:v>4.1644079718640103</c:v>
                </c:pt>
                <c:pt idx="458">
                  <c:v>4.1634920867526368</c:v>
                </c:pt>
                <c:pt idx="459">
                  <c:v>4.3858286928487704</c:v>
                </c:pt>
                <c:pt idx="460">
                  <c:v>4.2689343493552183</c:v>
                </c:pt>
                <c:pt idx="461">
                  <c:v>4.2844958968347004</c:v>
                </c:pt>
                <c:pt idx="462">
                  <c:v>4.5174106096131306</c:v>
                </c:pt>
                <c:pt idx="463">
                  <c:v>4.6047538100820633</c:v>
                </c:pt>
                <c:pt idx="464">
                  <c:v>4.573801875732709</c:v>
                </c:pt>
                <c:pt idx="465">
                  <c:v>4.6743112543962484</c:v>
                </c:pt>
                <c:pt idx="466">
                  <c:v>4.7754205744431424</c:v>
                </c:pt>
                <c:pt idx="467">
                  <c:v>4.6865540738569749</c:v>
                </c:pt>
                <c:pt idx="468">
                  <c:v>4.3008558030480657</c:v>
                </c:pt>
                <c:pt idx="469">
                  <c:v>4.3579501758499415</c:v>
                </c:pt>
                <c:pt idx="470">
                  <c:v>4.7620442555685818</c:v>
                </c:pt>
                <c:pt idx="471">
                  <c:v>4.7586767291910892</c:v>
                </c:pt>
                <c:pt idx="472">
                  <c:v>5.0297523446658854</c:v>
                </c:pt>
                <c:pt idx="473">
                  <c:v>5.3764478311840556</c:v>
                </c:pt>
                <c:pt idx="474">
                  <c:v>5.276447831184055</c:v>
                </c:pt>
                <c:pt idx="475">
                  <c:v>5.0985345838218059</c:v>
                </c:pt>
                <c:pt idx="476">
                  <c:v>5.4191295427901505</c:v>
                </c:pt>
                <c:pt idx="477">
                  <c:v>5.6925996483001171</c:v>
                </c:pt>
                <c:pt idx="478">
                  <c:v>5.6932180539273141</c:v>
                </c:pt>
                <c:pt idx="479">
                  <c:v>5.8681462485345861</c:v>
                </c:pt>
                <c:pt idx="480">
                  <c:v>6.3558763188745608</c:v>
                </c:pt>
                <c:pt idx="481">
                  <c:v>6.2802168815943737</c:v>
                </c:pt>
                <c:pt idx="482">
                  <c:v>6.3355868991793676</c:v>
                </c:pt>
                <c:pt idx="483">
                  <c:v>6.5080240328253227</c:v>
                </c:pt>
                <c:pt idx="484">
                  <c:v>6.1275615474794858</c:v>
                </c:pt>
                <c:pt idx="485">
                  <c:v>5.8196371629542787</c:v>
                </c:pt>
                <c:pt idx="486">
                  <c:v>5.2289353751465422</c:v>
                </c:pt>
                <c:pt idx="487">
                  <c:v>5.9311148886283735</c:v>
                </c:pt>
                <c:pt idx="488">
                  <c:v>6.0055172919109019</c:v>
                </c:pt>
                <c:pt idx="489">
                  <c:v>6.0544021101992982</c:v>
                </c:pt>
                <c:pt idx="490">
                  <c:v>6.6262631887456047</c:v>
                </c:pt>
                <c:pt idx="491">
                  <c:v>6.3805041031652987</c:v>
                </c:pt>
                <c:pt idx="492">
                  <c:v>6.1300520222743273</c:v>
                </c:pt>
                <c:pt idx="493">
                  <c:v>6.049976553341148</c:v>
                </c:pt>
                <c:pt idx="494">
                  <c:v>6.2279982415005861</c:v>
                </c:pt>
                <c:pt idx="495">
                  <c:v>6.1970208089097323</c:v>
                </c:pt>
                <c:pt idx="496">
                  <c:v>6.1255114302461902</c:v>
                </c:pt>
                <c:pt idx="497">
                  <c:v>6.1545572977725662</c:v>
                </c:pt>
                <c:pt idx="498">
                  <c:v>6.1990496776084392</c:v>
                </c:pt>
                <c:pt idx="499">
                  <c:v>6.5947948417350535</c:v>
                </c:pt>
                <c:pt idx="500">
                  <c:v>6.763615914419697</c:v>
                </c:pt>
                <c:pt idx="501">
                  <c:v>6.867095545134819</c:v>
                </c:pt>
                <c:pt idx="502">
                  <c:v>6.750099648300119</c:v>
                </c:pt>
                <c:pt idx="503">
                  <c:v>6.7070457209847589</c:v>
                </c:pt>
                <c:pt idx="504">
                  <c:v>6.8169636576787802</c:v>
                </c:pt>
                <c:pt idx="505">
                  <c:v>6.6321116647127791</c:v>
                </c:pt>
                <c:pt idx="506">
                  <c:v>6.5407605509964828</c:v>
                </c:pt>
                <c:pt idx="507">
                  <c:v>6.7930084994138351</c:v>
                </c:pt>
                <c:pt idx="508">
                  <c:v>7.0536400937866333</c:v>
                </c:pt>
                <c:pt idx="509">
                  <c:v>7.1551143024618984</c:v>
                </c:pt>
                <c:pt idx="510">
                  <c:v>7.5856916764361069</c:v>
                </c:pt>
                <c:pt idx="511">
                  <c:v>7.6677051582649494</c:v>
                </c:pt>
                <c:pt idx="512">
                  <c:v>7.8504050410316539</c:v>
                </c:pt>
                <c:pt idx="513">
                  <c:v>7.8109246776084404</c:v>
                </c:pt>
                <c:pt idx="514">
                  <c:v>7.7388071512309482</c:v>
                </c:pt>
                <c:pt idx="515">
                  <c:v>7.9395347303634232</c:v>
                </c:pt>
                <c:pt idx="516">
                  <c:v>8.4085873388042209</c:v>
                </c:pt>
                <c:pt idx="517">
                  <c:v>8.7082004689331765</c:v>
                </c:pt>
                <c:pt idx="518">
                  <c:v>8.8835316529894524</c:v>
                </c:pt>
                <c:pt idx="519">
                  <c:v>9.5518229777256742</c:v>
                </c:pt>
                <c:pt idx="520">
                  <c:v>7.8858264947245011</c:v>
                </c:pt>
                <c:pt idx="521">
                  <c:v>7.8120984759671774</c:v>
                </c:pt>
                <c:pt idx="522">
                  <c:v>8.113157239155921</c:v>
                </c:pt>
                <c:pt idx="523">
                  <c:v>9.1162192262602595</c:v>
                </c:pt>
                <c:pt idx="524">
                  <c:v>8.2583352872215698</c:v>
                </c:pt>
                <c:pt idx="525">
                  <c:v>8.3860023446658847</c:v>
                </c:pt>
                <c:pt idx="526">
                  <c:v>8.0647538100820633</c:v>
                </c:pt>
                <c:pt idx="527">
                  <c:v>8.0731477139507639</c:v>
                </c:pt>
                <c:pt idx="528">
                  <c:v>8.5488980070339977</c:v>
                </c:pt>
                <c:pt idx="529">
                  <c:v>8.7174677608440785</c:v>
                </c:pt>
                <c:pt idx="530">
                  <c:v>8.3511679366940204</c:v>
                </c:pt>
                <c:pt idx="531">
                  <c:v>8.4347127784290734</c:v>
                </c:pt>
                <c:pt idx="532">
                  <c:v>8.2529579425556889</c:v>
                </c:pt>
                <c:pt idx="533">
                  <c:v>8.111209701055099</c:v>
                </c:pt>
                <c:pt idx="534">
                  <c:v>8.7196450762016404</c:v>
                </c:pt>
                <c:pt idx="535">
                  <c:v>8.8809092907385683</c:v>
                </c:pt>
                <c:pt idx="536">
                  <c:v>9.7081733587338821</c:v>
                </c:pt>
                <c:pt idx="537">
                  <c:v>10.288748534583824</c:v>
                </c:pt>
                <c:pt idx="538">
                  <c:v>10.184325908558034</c:v>
                </c:pt>
                <c:pt idx="539">
                  <c:v>10.653991793669404</c:v>
                </c:pt>
                <c:pt idx="540">
                  <c:v>10.38751465416178</c:v>
                </c:pt>
                <c:pt idx="541">
                  <c:v>10.440134818288396</c:v>
                </c:pt>
                <c:pt idx="542">
                  <c:v>10.678575615474795</c:v>
                </c:pt>
                <c:pt idx="543">
                  <c:v>10.656244138335285</c:v>
                </c:pt>
                <c:pt idx="544">
                  <c:v>10.689243845252051</c:v>
                </c:pt>
                <c:pt idx="545">
                  <c:v>11.148288393903869</c:v>
                </c:pt>
                <c:pt idx="546">
                  <c:v>11.92834407971864</c:v>
                </c:pt>
                <c:pt idx="547">
                  <c:v>11.576670574443144</c:v>
                </c:pt>
                <c:pt idx="548">
                  <c:v>11.470463071512309</c:v>
                </c:pt>
                <c:pt idx="549">
                  <c:v>12.587505861664713</c:v>
                </c:pt>
                <c:pt idx="550">
                  <c:v>12.038821805392733</c:v>
                </c:pt>
                <c:pt idx="551">
                  <c:v>11.516694021101994</c:v>
                </c:pt>
                <c:pt idx="552">
                  <c:v>10.113618112543964</c:v>
                </c:pt>
                <c:pt idx="553">
                  <c:v>10.356793669402112</c:v>
                </c:pt>
                <c:pt idx="554">
                  <c:v>10.734038686987105</c:v>
                </c:pt>
                <c:pt idx="555">
                  <c:v>11.692508792497069</c:v>
                </c:pt>
                <c:pt idx="556">
                  <c:v>11.521667643610787</c:v>
                </c:pt>
                <c:pt idx="557">
                  <c:v>11.722180539273156</c:v>
                </c:pt>
                <c:pt idx="558">
                  <c:v>12.167148300117235</c:v>
                </c:pt>
                <c:pt idx="559">
                  <c:v>12.63125805978898</c:v>
                </c:pt>
                <c:pt idx="560">
                  <c:v>13.103157385697537</c:v>
                </c:pt>
                <c:pt idx="561">
                  <c:v>12.847014947245018</c:v>
                </c:pt>
                <c:pt idx="562">
                  <c:v>13.343478898007037</c:v>
                </c:pt>
                <c:pt idx="563">
                  <c:v>13.231055099648302</c:v>
                </c:pt>
                <c:pt idx="564">
                  <c:v>13.476820046893319</c:v>
                </c:pt>
                <c:pt idx="565">
                  <c:v>14.04939038686987</c:v>
                </c:pt>
                <c:pt idx="566">
                  <c:v>14.501174677608439</c:v>
                </c:pt>
                <c:pt idx="567">
                  <c:v>14.569668815943732</c:v>
                </c:pt>
                <c:pt idx="568">
                  <c:v>14.086793669402113</c:v>
                </c:pt>
                <c:pt idx="569">
                  <c:v>16.269265826494724</c:v>
                </c:pt>
                <c:pt idx="570">
                  <c:v>17.536255128956626</c:v>
                </c:pt>
                <c:pt idx="571">
                  <c:v>17.042354923798356</c:v>
                </c:pt>
                <c:pt idx="572">
                  <c:v>15.982709554513487</c:v>
                </c:pt>
                <c:pt idx="573">
                  <c:v>16.29496189917937</c:v>
                </c:pt>
                <c:pt idx="574">
                  <c:v>20.04406799531067</c:v>
                </c:pt>
                <c:pt idx="575">
                  <c:v>19.88042438452521</c:v>
                </c:pt>
                <c:pt idx="576">
                  <c:v>19.056846424384531</c:v>
                </c:pt>
                <c:pt idx="577">
                  <c:v>19.392965269636573</c:v>
                </c:pt>
                <c:pt idx="578">
                  <c:v>19.459788980070343</c:v>
                </c:pt>
                <c:pt idx="579">
                  <c:v>21.291036049237981</c:v>
                </c:pt>
                <c:pt idx="580">
                  <c:v>20.59670867526377</c:v>
                </c:pt>
                <c:pt idx="581">
                  <c:v>23.672901524032824</c:v>
                </c:pt>
                <c:pt idx="582">
                  <c:v>24.9481652989449</c:v>
                </c:pt>
                <c:pt idx="583">
                  <c:v>25.521113716295428</c:v>
                </c:pt>
                <c:pt idx="584">
                  <c:v>26.505153868698702</c:v>
                </c:pt>
                <c:pt idx="585">
                  <c:v>33.706324736225092</c:v>
                </c:pt>
                <c:pt idx="586">
                  <c:v>29.223446658851117</c:v>
                </c:pt>
                <c:pt idx="587">
                  <c:v>27.977690504103165</c:v>
                </c:pt>
                <c:pt idx="588">
                  <c:v>22.936944607268465</c:v>
                </c:pt>
                <c:pt idx="589">
                  <c:v>23.115287221570931</c:v>
                </c:pt>
                <c:pt idx="590">
                  <c:v>24.262227432590855</c:v>
                </c:pt>
                <c:pt idx="591">
                  <c:v>26.466216295427902</c:v>
                </c:pt>
                <c:pt idx="592">
                  <c:v>28.680662368112543</c:v>
                </c:pt>
                <c:pt idx="593">
                  <c:v>24.61651817116061</c:v>
                </c:pt>
                <c:pt idx="594">
                  <c:v>25.44413247362251</c:v>
                </c:pt>
                <c:pt idx="595">
                  <c:v>26.301115181711605</c:v>
                </c:pt>
                <c:pt idx="596">
                  <c:v>27.049027696365766</c:v>
                </c:pt>
                <c:pt idx="597">
                  <c:v>25.003191676436114</c:v>
                </c:pt>
                <c:pt idx="598">
                  <c:v>24.860592028135983</c:v>
                </c:pt>
                <c:pt idx="599">
                  <c:v>24.218569753810087</c:v>
                </c:pt>
                <c:pt idx="600">
                  <c:v>24.589507620164124</c:v>
                </c:pt>
                <c:pt idx="601">
                  <c:v>22.944470984759672</c:v>
                </c:pt>
                <c:pt idx="602">
                  <c:v>20.064759671746778</c:v>
                </c:pt>
                <c:pt idx="603">
                  <c:v>16.799460726846419</c:v>
                </c:pt>
                <c:pt idx="604">
                  <c:v>17.791310082063312</c:v>
                </c:pt>
                <c:pt idx="605">
                  <c:v>18.815540738569752</c:v>
                </c:pt>
                <c:pt idx="606">
                  <c:v>21.466096131301288</c:v>
                </c:pt>
                <c:pt idx="607">
                  <c:v>18.989871043376318</c:v>
                </c:pt>
                <c:pt idx="608">
                  <c:v>19.576694021102</c:v>
                </c:pt>
                <c:pt idx="609">
                  <c:v>21.121458382180542</c:v>
                </c:pt>
                <c:pt idx="610">
                  <c:v>18.975814771395079</c:v>
                </c:pt>
                <c:pt idx="611">
                  <c:v>19.511584114888631</c:v>
                </c:pt>
                <c:pt idx="612">
                  <c:v>20.360720984759677</c:v>
                </c:pt>
                <c:pt idx="613">
                  <c:v>20.086902110199301</c:v>
                </c:pt>
                <c:pt idx="614">
                  <c:v>22.383927315357564</c:v>
                </c:pt>
                <c:pt idx="615">
                  <c:v>26.20910902696366</c:v>
                </c:pt>
                <c:pt idx="616">
                  <c:v>26.363645955451346</c:v>
                </c:pt>
                <c:pt idx="617">
                  <c:v>25.960323856975382</c:v>
                </c:pt>
                <c:pt idx="618">
                  <c:v>23.788247362250885</c:v>
                </c:pt>
                <c:pt idx="619">
                  <c:v>23.213099355216883</c:v>
                </c:pt>
                <c:pt idx="620">
                  <c:v>25.263341148886287</c:v>
                </c:pt>
                <c:pt idx="621">
                  <c:v>25.742524912075027</c:v>
                </c:pt>
                <c:pt idx="622">
                  <c:v>25.52352579132474</c:v>
                </c:pt>
                <c:pt idx="623">
                  <c:v>24.340962778429073</c:v>
                </c:pt>
                <c:pt idx="624">
                  <c:v>26.487788686987102</c:v>
                </c:pt>
                <c:pt idx="625">
                  <c:v>26.134469519343494</c:v>
                </c:pt>
                <c:pt idx="626">
                  <c:v>27.639472450175848</c:v>
                </c:pt>
                <c:pt idx="627">
                  <c:v>26.027294841735056</c:v>
                </c:pt>
                <c:pt idx="628">
                  <c:v>25.724507620164125</c:v>
                </c:pt>
                <c:pt idx="629">
                  <c:v>25.941626611957801</c:v>
                </c:pt>
                <c:pt idx="630">
                  <c:v>27.935712192262603</c:v>
                </c:pt>
                <c:pt idx="631">
                  <c:v>30.302164419695195</c:v>
                </c:pt>
                <c:pt idx="632">
                  <c:v>29.940907092614303</c:v>
                </c:pt>
                <c:pt idx="633">
                  <c:v>31.413005568581475</c:v>
                </c:pt>
                <c:pt idx="634">
                  <c:v>34.213739742086759</c:v>
                </c:pt>
                <c:pt idx="635">
                  <c:v>39.352705158264946</c:v>
                </c:pt>
                <c:pt idx="636">
                  <c:v>37.352648007033999</c:v>
                </c:pt>
                <c:pt idx="637">
                  <c:v>41.357784290738564</c:v>
                </c:pt>
                <c:pt idx="638">
                  <c:v>40.729507620164135</c:v>
                </c:pt>
                <c:pt idx="639">
                  <c:v>44.724902549824151</c:v>
                </c:pt>
                <c:pt idx="640">
                  <c:v>55.798903868698716</c:v>
                </c:pt>
                <c:pt idx="641">
                  <c:v>50.987075029308322</c:v>
                </c:pt>
                <c:pt idx="642">
                  <c:v>38.268898007033997</c:v>
                </c:pt>
                <c:pt idx="643">
                  <c:v>30.277573270808904</c:v>
                </c:pt>
                <c:pt idx="644">
                  <c:v>29.235861664712782</c:v>
                </c:pt>
                <c:pt idx="645">
                  <c:v>29.365861664712781</c:v>
                </c:pt>
                <c:pt idx="646">
                  <c:v>28.764369871043378</c:v>
                </c:pt>
                <c:pt idx="647">
                  <c:v>24.920672626025794</c:v>
                </c:pt>
                <c:pt idx="648">
                  <c:v>18.006934349355216</c:v>
                </c:pt>
                <c:pt idx="649">
                  <c:v>18.086934349355218</c:v>
                </c:pt>
                <c:pt idx="650">
                  <c:v>25.413748534583821</c:v>
                </c:pt>
                <c:pt idx="651">
                  <c:v>28.053059788980068</c:v>
                </c:pt>
                <c:pt idx="652">
                  <c:v>28.507420867526374</c:v>
                </c:pt>
                <c:pt idx="653">
                  <c:v>24.137174677608442</c:v>
                </c:pt>
                <c:pt idx="654">
                  <c:v>23.831352579132474</c:v>
                </c:pt>
                <c:pt idx="655">
                  <c:v>22.824964830011723</c:v>
                </c:pt>
                <c:pt idx="656">
                  <c:v>20.279428487690506</c:v>
                </c:pt>
                <c:pt idx="657">
                  <c:v>23.504986811254398</c:v>
                </c:pt>
                <c:pt idx="658">
                  <c:v>23.522069167643615</c:v>
                </c:pt>
                <c:pt idx="659">
                  <c:v>21.458487690504104</c:v>
                </c:pt>
                <c:pt idx="660">
                  <c:v>22.003341148886285</c:v>
                </c:pt>
                <c:pt idx="661">
                  <c:v>19.494790445486519</c:v>
                </c:pt>
                <c:pt idx="662">
                  <c:v>21.608710433763189</c:v>
                </c:pt>
                <c:pt idx="663">
                  <c:v>22.255158264947248</c:v>
                </c:pt>
                <c:pt idx="664">
                  <c:v>26.256052168815945</c:v>
                </c:pt>
                <c:pt idx="665">
                  <c:v>26.87749560375147</c:v>
                </c:pt>
                <c:pt idx="666">
                  <c:v>25.333599062133651</c:v>
                </c:pt>
                <c:pt idx="667">
                  <c:v>25.229026963657681</c:v>
                </c:pt>
                <c:pt idx="668">
                  <c:v>24.54058323563892</c:v>
                </c:pt>
                <c:pt idx="669">
                  <c:v>22.445180246189921</c:v>
                </c:pt>
                <c:pt idx="670">
                  <c:v>19.591547479484177</c:v>
                </c:pt>
                <c:pt idx="671">
                  <c:v>18.944988276670578</c:v>
                </c:pt>
                <c:pt idx="672">
                  <c:v>21.205943728018759</c:v>
                </c:pt>
                <c:pt idx="673">
                  <c:v>22.040961313012897</c:v>
                </c:pt>
                <c:pt idx="674">
                  <c:v>21.549302461899181</c:v>
                </c:pt>
                <c:pt idx="675">
                  <c:v>20.958865767878077</c:v>
                </c:pt>
                <c:pt idx="676">
                  <c:v>21.184478311840564</c:v>
                </c:pt>
                <c:pt idx="677">
                  <c:v>20.420293083235642</c:v>
                </c:pt>
                <c:pt idx="678">
                  <c:v>21.374419695193438</c:v>
                </c:pt>
                <c:pt idx="679">
                  <c:v>22.676540152403284</c:v>
                </c:pt>
                <c:pt idx="680">
                  <c:v>18.194935521688155</c:v>
                </c:pt>
                <c:pt idx="681">
                  <c:v>18.942649472450178</c:v>
                </c:pt>
                <c:pt idx="682">
                  <c:v>20.153160902696371</c:v>
                </c:pt>
                <c:pt idx="683">
                  <c:v>19.33145076201642</c:v>
                </c:pt>
                <c:pt idx="684">
                  <c:v>19.208738276670573</c:v>
                </c:pt>
                <c:pt idx="685">
                  <c:v>22.073341148886286</c:v>
                </c:pt>
                <c:pt idx="686">
                  <c:v>24.406556271981245</c:v>
                </c:pt>
                <c:pt idx="687">
                  <c:v>32.778147713950766</c:v>
                </c:pt>
                <c:pt idx="688">
                  <c:v>25.587526377491209</c:v>
                </c:pt>
                <c:pt idx="689">
                  <c:v>27.862031066822972</c:v>
                </c:pt>
                <c:pt idx="690">
                  <c:v>36.722942555685819</c:v>
                </c:pt>
                <c:pt idx="691">
                  <c:v>52.052989449003526</c:v>
                </c:pt>
                <c:pt idx="692">
                  <c:v>41.910767878077372</c:v>
                </c:pt>
                <c:pt idx="693">
                  <c:v>60.597397420867516</c:v>
                </c:pt>
                <c:pt idx="694">
                  <c:v>62.509859320046893</c:v>
                </c:pt>
                <c:pt idx="695">
                  <c:v>62.630313599062148</c:v>
                </c:pt>
                <c:pt idx="696">
                  <c:v>43.428686987104342</c:v>
                </c:pt>
                <c:pt idx="697">
                  <c:v>36.563599062133648</c:v>
                </c:pt>
                <c:pt idx="698">
                  <c:v>37.936940211019923</c:v>
                </c:pt>
                <c:pt idx="699">
                  <c:v>30.839953106682305</c:v>
                </c:pt>
                <c:pt idx="700">
                  <c:v>31.663974208675263</c:v>
                </c:pt>
                <c:pt idx="701">
                  <c:v>29.278821805392731</c:v>
                </c:pt>
                <c:pt idx="702">
                  <c:v>29.526189917936694</c:v>
                </c:pt>
                <c:pt idx="703">
                  <c:v>27.842514654161779</c:v>
                </c:pt>
                <c:pt idx="704">
                  <c:v>26.224607268464244</c:v>
                </c:pt>
                <c:pt idx="705">
                  <c:v>27.081718933177022</c:v>
                </c:pt>
                <c:pt idx="706">
                  <c:v>30.82873388042205</c:v>
                </c:pt>
                <c:pt idx="707">
                  <c:v>30.247284583821806</c:v>
                </c:pt>
                <c:pt idx="708">
                  <c:v>26.212586459554515</c:v>
                </c:pt>
                <c:pt idx="709">
                  <c:v>29.57276084407972</c:v>
                </c:pt>
                <c:pt idx="710">
                  <c:v>29.445592028135991</c:v>
                </c:pt>
                <c:pt idx="711">
                  <c:v>32.781509378663536</c:v>
                </c:pt>
                <c:pt idx="712">
                  <c:v>34.143771981242672</c:v>
                </c:pt>
                <c:pt idx="713">
                  <c:v>30.26879542790153</c:v>
                </c:pt>
                <c:pt idx="714">
                  <c:v>29.644762602579128</c:v>
                </c:pt>
                <c:pt idx="715">
                  <c:v>27.928370457209848</c:v>
                </c:pt>
                <c:pt idx="716">
                  <c:v>27.975556858147712</c:v>
                </c:pt>
                <c:pt idx="717">
                  <c:v>27.237444314185236</c:v>
                </c:pt>
                <c:pt idx="718">
                  <c:v>26.455023446658853</c:v>
                </c:pt>
                <c:pt idx="719">
                  <c:v>25.979818288393901</c:v>
                </c:pt>
                <c:pt idx="720">
                  <c:v>26.136773153575614</c:v>
                </c:pt>
                <c:pt idx="721">
                  <c:v>26.555205158264947</c:v>
                </c:pt>
                <c:pt idx="722">
                  <c:v>21.716752637749117</c:v>
                </c:pt>
                <c:pt idx="723">
                  <c:v>21.716752637749117</c:v>
                </c:pt>
                <c:pt idx="724">
                  <c:v>21.176752637749118</c:v>
                </c:pt>
                <c:pt idx="725">
                  <c:v>22.201705744431418</c:v>
                </c:pt>
                <c:pt idx="726">
                  <c:v>22.207274325908557</c:v>
                </c:pt>
                <c:pt idx="727">
                  <c:v>25.031400937866355</c:v>
                </c:pt>
                <c:pt idx="728">
                  <c:v>23.452497069167642</c:v>
                </c:pt>
                <c:pt idx="729">
                  <c:v>22.701651524032826</c:v>
                </c:pt>
                <c:pt idx="730">
                  <c:v>23.726987104337635</c:v>
                </c:pt>
                <c:pt idx="731">
                  <c:v>26.506060961313015</c:v>
                </c:pt>
                <c:pt idx="732">
                  <c:v>23.108465709261434</c:v>
                </c:pt>
                <c:pt idx="733">
                  <c:v>23.447514654161782</c:v>
                </c:pt>
                <c:pt idx="734">
                  <c:v>22.987514654161782</c:v>
                </c:pt>
                <c:pt idx="735">
                  <c:v>22.686934349355216</c:v>
                </c:pt>
                <c:pt idx="736">
                  <c:v>24.792573270808912</c:v>
                </c:pt>
                <c:pt idx="737">
                  <c:v>25.798244431418524</c:v>
                </c:pt>
                <c:pt idx="738">
                  <c:v>22.573212192262602</c:v>
                </c:pt>
                <c:pt idx="739">
                  <c:v>21.174655627198128</c:v>
                </c:pt>
                <c:pt idx="740">
                  <c:v>23.152971864009377</c:v>
                </c:pt>
                <c:pt idx="741">
                  <c:v>21.34069460726846</c:v>
                </c:pt>
                <c:pt idx="742">
                  <c:v>24.693141852286054</c:v>
                </c:pt>
                <c:pt idx="743">
                  <c:v>21.774062133645955</c:v>
                </c:pt>
                <c:pt idx="744">
                  <c:v>20.186201641266127</c:v>
                </c:pt>
                <c:pt idx="745">
                  <c:v>20.805064478311834</c:v>
                </c:pt>
                <c:pt idx="746">
                  <c:v>19.930117233294254</c:v>
                </c:pt>
                <c:pt idx="747">
                  <c:v>19.67194021101993</c:v>
                </c:pt>
                <c:pt idx="748">
                  <c:v>19.121148886283706</c:v>
                </c:pt>
                <c:pt idx="749">
                  <c:v>18.316831770222741</c:v>
                </c:pt>
                <c:pt idx="750">
                  <c:v>17.78120750293084</c:v>
                </c:pt>
                <c:pt idx="751">
                  <c:v>17.966844958968352</c:v>
                </c:pt>
                <c:pt idx="752">
                  <c:v>17.528200468933179</c:v>
                </c:pt>
                <c:pt idx="753">
                  <c:v>19.22967467760844</c:v>
                </c:pt>
                <c:pt idx="754">
                  <c:v>19.152963071512314</c:v>
                </c:pt>
                <c:pt idx="755">
                  <c:v>18.909812426729189</c:v>
                </c:pt>
                <c:pt idx="756">
                  <c:v>17.078138921453693</c:v>
                </c:pt>
                <c:pt idx="757">
                  <c:v>17.494247728604925</c:v>
                </c:pt>
                <c:pt idx="758">
                  <c:v>17.970558323563893</c:v>
                </c:pt>
                <c:pt idx="759">
                  <c:v>16.343376318874562</c:v>
                </c:pt>
                <c:pt idx="760">
                  <c:v>15.893380715123095</c:v>
                </c:pt>
                <c:pt idx="761">
                  <c:v>15.224337631887458</c:v>
                </c:pt>
                <c:pt idx="762">
                  <c:v>18.639212338804221</c:v>
                </c:pt>
                <c:pt idx="763">
                  <c:v>16.762179073856977</c:v>
                </c:pt>
                <c:pt idx="764">
                  <c:v>16.625908558030478</c:v>
                </c:pt>
                <c:pt idx="765">
                  <c:v>21.931723329425559</c:v>
                </c:pt>
                <c:pt idx="766">
                  <c:v>27.710627198124271</c:v>
                </c:pt>
                <c:pt idx="767">
                  <c:v>29.220820633059791</c:v>
                </c:pt>
                <c:pt idx="768">
                  <c:v>30.324240914419693</c:v>
                </c:pt>
                <c:pt idx="769">
                  <c:v>30.829413833528722</c:v>
                </c:pt>
                <c:pt idx="770">
                  <c:v>32.049812426729183</c:v>
                </c:pt>
                <c:pt idx="771">
                  <c:v>32.723147713950766</c:v>
                </c:pt>
                <c:pt idx="772">
                  <c:v>33.553493552168817</c:v>
                </c:pt>
                <c:pt idx="773">
                  <c:v>34.253150644783119</c:v>
                </c:pt>
                <c:pt idx="774">
                  <c:v>34.049788980070346</c:v>
                </c:pt>
                <c:pt idx="775">
                  <c:v>33.418253223915599</c:v>
                </c:pt>
                <c:pt idx="776">
                  <c:v>35.619686400937866</c:v>
                </c:pt>
                <c:pt idx="777">
                  <c:v>37.706658851113723</c:v>
                </c:pt>
                <c:pt idx="778">
                  <c:v>39.116881594372806</c:v>
                </c:pt>
                <c:pt idx="779">
                  <c:v>44.344021101992972</c:v>
                </c:pt>
                <c:pt idx="780">
                  <c:v>43.368449589683472</c:v>
                </c:pt>
                <c:pt idx="781">
                  <c:v>46.274618991793673</c:v>
                </c:pt>
                <c:pt idx="782">
                  <c:v>49.496143024619002</c:v>
                </c:pt>
                <c:pt idx="783">
                  <c:v>44.196644196951937</c:v>
                </c:pt>
                <c:pt idx="784">
                  <c:v>41.555615474794848</c:v>
                </c:pt>
                <c:pt idx="785">
                  <c:v>44.816421453692847</c:v>
                </c:pt>
                <c:pt idx="786">
                  <c:v>46.740011723329431</c:v>
                </c:pt>
                <c:pt idx="787">
                  <c:v>44.371783411488863</c:v>
                </c:pt>
                <c:pt idx="788">
                  <c:v>40.048065650644787</c:v>
                </c:pt>
                <c:pt idx="789">
                  <c:v>39.676072684642435</c:v>
                </c:pt>
                <c:pt idx="790">
                  <c:v>38.884312719812428</c:v>
                </c:pt>
                <c:pt idx="791">
                  <c:v>38.665603751465419</c:v>
                </c:pt>
                <c:pt idx="792">
                  <c:v>39.082391559202811</c:v>
                </c:pt>
                <c:pt idx="793">
                  <c:v>39.866639800703403</c:v>
                </c:pt>
                <c:pt idx="794">
                  <c:v>44.332256740914417</c:v>
                </c:pt>
                <c:pt idx="795">
                  <c:v>50.568917057444317</c:v>
                </c:pt>
                <c:pt idx="796">
                  <c:v>52.63370457209848</c:v>
                </c:pt>
                <c:pt idx="797">
                  <c:v>50.767366647127794</c:v>
                </c:pt>
                <c:pt idx="798">
                  <c:v>49.988698710433766</c:v>
                </c:pt>
                <c:pt idx="799">
                  <c:v>51.802022274325907</c:v>
                </c:pt>
                <c:pt idx="800">
                  <c:v>52.771477139507617</c:v>
                </c:pt>
              </c:numCache>
            </c:numRef>
          </c:val>
          <c:smooth val="0"/>
          <c:extLst>
            <c:ext xmlns:c16="http://schemas.microsoft.com/office/drawing/2014/chart" uri="{C3380CC4-5D6E-409C-BE32-E72D297353CC}">
              <c16:uniqueId val="{00000001-0D46-4D55-9943-8CAFE54EF967}"/>
            </c:ext>
          </c:extLst>
        </c:ser>
        <c:dLbls>
          <c:showLegendKey val="0"/>
          <c:showVal val="0"/>
          <c:showCatName val="0"/>
          <c:showSerName val="0"/>
          <c:showPercent val="0"/>
          <c:showBubbleSize val="0"/>
        </c:dLbls>
        <c:smooth val="0"/>
        <c:axId val="808787504"/>
        <c:axId val="808786520"/>
      </c:lineChart>
      <c:dateAx>
        <c:axId val="808787504"/>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808786520"/>
        <c:crosses val="autoZero"/>
        <c:auto val="1"/>
        <c:lblOffset val="100"/>
        <c:baseTimeUnit val="days"/>
        <c:majorUnit val="8"/>
        <c:majorTimeUnit val="months"/>
      </c:dateAx>
      <c:valAx>
        <c:axId val="808786520"/>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00_);_(&quot;$&quot;* \(#,##0.0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808787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1" i="0" baseline="0">
                <a:effectLst/>
              </a:rPr>
              <a:t>LNG Exported of Total Production</a:t>
            </a:r>
            <a:endParaRPr lang="en-US" b="1">
              <a:effectLst/>
            </a:endParaRPr>
          </a:p>
        </c:rich>
      </c:tx>
      <c:layout>
        <c:manualLayout>
          <c:xMode val="edge"/>
          <c:yMode val="edge"/>
          <c:x val="0.28976675877125102"/>
          <c:y val="1.518026867880264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'Liquefied_U.S._Natural_Gas_Expo'!$L$6</c:f>
              <c:strCache>
                <c:ptCount val="1"/>
                <c:pt idx="0">
                  <c:v>LNG Export (MMcf)</c:v>
                </c:pt>
              </c:strCache>
            </c:strRef>
          </c:tx>
          <c:spPr>
            <a:ln w="28575" cap="rnd">
              <a:solidFill>
                <a:schemeClr val="accent1"/>
              </a:solidFill>
              <a:round/>
            </a:ln>
            <a:effectLst/>
          </c:spPr>
          <c:marker>
            <c:symbol val="none"/>
          </c:marker>
          <c:cat>
            <c:numRef>
              <c:f>'Liquefied_U.S._Natural_Gas_Expo'!$K$7:$K$35</c:f>
              <c:numCache>
                <c:formatCode>mmm\-yy</c:formatCode>
                <c:ptCount val="29"/>
                <c:pt idx="0">
                  <c:v>44682</c:v>
                </c:pt>
                <c:pt idx="1">
                  <c:v>44652</c:v>
                </c:pt>
                <c:pt idx="2">
                  <c:v>44621</c:v>
                </c:pt>
                <c:pt idx="3">
                  <c:v>44593</c:v>
                </c:pt>
                <c:pt idx="4">
                  <c:v>44562</c:v>
                </c:pt>
                <c:pt idx="5">
                  <c:v>44531</c:v>
                </c:pt>
                <c:pt idx="6">
                  <c:v>44501</c:v>
                </c:pt>
                <c:pt idx="7">
                  <c:v>44470</c:v>
                </c:pt>
                <c:pt idx="8">
                  <c:v>44440</c:v>
                </c:pt>
                <c:pt idx="9">
                  <c:v>44409</c:v>
                </c:pt>
                <c:pt idx="10">
                  <c:v>44378</c:v>
                </c:pt>
                <c:pt idx="11">
                  <c:v>44348</c:v>
                </c:pt>
                <c:pt idx="12">
                  <c:v>44317</c:v>
                </c:pt>
                <c:pt idx="13">
                  <c:v>44287</c:v>
                </c:pt>
                <c:pt idx="14">
                  <c:v>44256</c:v>
                </c:pt>
                <c:pt idx="15">
                  <c:v>44228</c:v>
                </c:pt>
                <c:pt idx="16">
                  <c:v>44197</c:v>
                </c:pt>
                <c:pt idx="17">
                  <c:v>44166</c:v>
                </c:pt>
                <c:pt idx="18">
                  <c:v>44136</c:v>
                </c:pt>
                <c:pt idx="19">
                  <c:v>44105</c:v>
                </c:pt>
                <c:pt idx="20">
                  <c:v>44075</c:v>
                </c:pt>
                <c:pt idx="21">
                  <c:v>44044</c:v>
                </c:pt>
                <c:pt idx="22">
                  <c:v>44013</c:v>
                </c:pt>
                <c:pt idx="23">
                  <c:v>43983</c:v>
                </c:pt>
                <c:pt idx="24">
                  <c:v>43952</c:v>
                </c:pt>
                <c:pt idx="25">
                  <c:v>43922</c:v>
                </c:pt>
                <c:pt idx="26">
                  <c:v>43891</c:v>
                </c:pt>
                <c:pt idx="27">
                  <c:v>43862</c:v>
                </c:pt>
                <c:pt idx="28">
                  <c:v>43831</c:v>
                </c:pt>
              </c:numCache>
            </c:numRef>
          </c:cat>
          <c:val>
            <c:numRef>
              <c:f>'Liquefied_U.S._Natural_Gas_Expo'!$L$7:$L$35</c:f>
              <c:numCache>
                <c:formatCode>_(* #,##0_);_(* \(#,##0\);_(* "-"??_);_(@_)</c:formatCode>
                <c:ptCount val="29"/>
                <c:pt idx="0">
                  <c:v>11.714933333333333</c:v>
                </c:pt>
                <c:pt idx="1">
                  <c:v>10.66009677419355</c:v>
                </c:pt>
                <c:pt idx="2">
                  <c:v>12.1372</c:v>
                </c:pt>
                <c:pt idx="3">
                  <c:v>10.218258064516128</c:v>
                </c:pt>
                <c:pt idx="4">
                  <c:v>12.635392857142858</c:v>
                </c:pt>
                <c:pt idx="5">
                  <c:v>11.140741935483872</c:v>
                </c:pt>
                <c:pt idx="6">
                  <c:v>9.8837741935483869</c:v>
                </c:pt>
                <c:pt idx="7">
                  <c:v>9.9372999999999987</c:v>
                </c:pt>
                <c:pt idx="8">
                  <c:v>9.1875161290322573</c:v>
                </c:pt>
                <c:pt idx="9">
                  <c:v>9.9420666666666673</c:v>
                </c:pt>
                <c:pt idx="10">
                  <c:v>9.6820322580645168</c:v>
                </c:pt>
                <c:pt idx="11">
                  <c:v>8.7538064516129026</c:v>
                </c:pt>
                <c:pt idx="12">
                  <c:v>10.497399999999999</c:v>
                </c:pt>
                <c:pt idx="13">
                  <c:v>9.8973548387096777</c:v>
                </c:pt>
                <c:pt idx="14">
                  <c:v>10.700766666666667</c:v>
                </c:pt>
                <c:pt idx="15">
                  <c:v>6.7223870967741934</c:v>
                </c:pt>
                <c:pt idx="16">
                  <c:v>10.899857142857144</c:v>
                </c:pt>
                <c:pt idx="17">
                  <c:v>9.8149354838709684</c:v>
                </c:pt>
                <c:pt idx="18">
                  <c:v>9.0542580645161284</c:v>
                </c:pt>
                <c:pt idx="19">
                  <c:v>7.4321000000000002</c:v>
                </c:pt>
                <c:pt idx="20">
                  <c:v>4.8750967741935485</c:v>
                </c:pt>
                <c:pt idx="21">
                  <c:v>3.748733333333333</c:v>
                </c:pt>
                <c:pt idx="22">
                  <c:v>3.1032258064516127</c:v>
                </c:pt>
                <c:pt idx="23">
                  <c:v>3.5161935483870965</c:v>
                </c:pt>
                <c:pt idx="24">
                  <c:v>6.0812666666666662</c:v>
                </c:pt>
                <c:pt idx="25">
                  <c:v>6.7892258064516131</c:v>
                </c:pt>
                <c:pt idx="26">
                  <c:v>8.1423000000000005</c:v>
                </c:pt>
                <c:pt idx="27">
                  <c:v>7.2834193548387089</c:v>
                </c:pt>
                <c:pt idx="28">
                  <c:v>8.6312068965517241</c:v>
                </c:pt>
              </c:numCache>
            </c:numRef>
          </c:val>
          <c:smooth val="0"/>
          <c:extLst>
            <c:ext xmlns:c16="http://schemas.microsoft.com/office/drawing/2014/chart" uri="{C3380CC4-5D6E-409C-BE32-E72D297353CC}">
              <c16:uniqueId val="{00000000-E71C-4D1C-90A7-3937F410168E}"/>
            </c:ext>
          </c:extLst>
        </c:ser>
        <c:ser>
          <c:idx val="1"/>
          <c:order val="1"/>
          <c:tx>
            <c:strRef>
              <c:f>'Liquefied_U.S._Natural_Gas_Expo'!$M$6</c:f>
              <c:strCache>
                <c:ptCount val="1"/>
                <c:pt idx="0">
                  <c:v>Nat Gas Production (MMcf)</c:v>
                </c:pt>
              </c:strCache>
            </c:strRef>
          </c:tx>
          <c:spPr>
            <a:ln w="28575" cap="rnd">
              <a:solidFill>
                <a:schemeClr val="accent2"/>
              </a:solidFill>
              <a:round/>
            </a:ln>
            <a:effectLst/>
          </c:spPr>
          <c:marker>
            <c:symbol val="none"/>
          </c:marker>
          <c:cat>
            <c:numRef>
              <c:f>'Liquefied_U.S._Natural_Gas_Expo'!$K$7:$K$35</c:f>
              <c:numCache>
                <c:formatCode>mmm\-yy</c:formatCode>
                <c:ptCount val="29"/>
                <c:pt idx="0">
                  <c:v>44682</c:v>
                </c:pt>
                <c:pt idx="1">
                  <c:v>44652</c:v>
                </c:pt>
                <c:pt idx="2">
                  <c:v>44621</c:v>
                </c:pt>
                <c:pt idx="3">
                  <c:v>44593</c:v>
                </c:pt>
                <c:pt idx="4">
                  <c:v>44562</c:v>
                </c:pt>
                <c:pt idx="5">
                  <c:v>44531</c:v>
                </c:pt>
                <c:pt idx="6">
                  <c:v>44501</c:v>
                </c:pt>
                <c:pt idx="7">
                  <c:v>44470</c:v>
                </c:pt>
                <c:pt idx="8">
                  <c:v>44440</c:v>
                </c:pt>
                <c:pt idx="9">
                  <c:v>44409</c:v>
                </c:pt>
                <c:pt idx="10">
                  <c:v>44378</c:v>
                </c:pt>
                <c:pt idx="11">
                  <c:v>44348</c:v>
                </c:pt>
                <c:pt idx="12">
                  <c:v>44317</c:v>
                </c:pt>
                <c:pt idx="13">
                  <c:v>44287</c:v>
                </c:pt>
                <c:pt idx="14">
                  <c:v>44256</c:v>
                </c:pt>
                <c:pt idx="15">
                  <c:v>44228</c:v>
                </c:pt>
                <c:pt idx="16">
                  <c:v>44197</c:v>
                </c:pt>
                <c:pt idx="17">
                  <c:v>44166</c:v>
                </c:pt>
                <c:pt idx="18">
                  <c:v>44136</c:v>
                </c:pt>
                <c:pt idx="19">
                  <c:v>44105</c:v>
                </c:pt>
                <c:pt idx="20">
                  <c:v>44075</c:v>
                </c:pt>
                <c:pt idx="21">
                  <c:v>44044</c:v>
                </c:pt>
                <c:pt idx="22">
                  <c:v>44013</c:v>
                </c:pt>
                <c:pt idx="23">
                  <c:v>43983</c:v>
                </c:pt>
                <c:pt idx="24">
                  <c:v>43952</c:v>
                </c:pt>
                <c:pt idx="25">
                  <c:v>43922</c:v>
                </c:pt>
                <c:pt idx="26">
                  <c:v>43891</c:v>
                </c:pt>
                <c:pt idx="27">
                  <c:v>43862</c:v>
                </c:pt>
                <c:pt idx="28">
                  <c:v>43831</c:v>
                </c:pt>
              </c:numCache>
            </c:numRef>
          </c:cat>
          <c:val>
            <c:numRef>
              <c:f>'Liquefied_U.S._Natural_Gas_Expo'!$M$7:$M$35</c:f>
              <c:numCache>
                <c:formatCode>_(* #,##0_);_(* \(#,##0\);_(* "-"??_);_(@_)</c:formatCode>
                <c:ptCount val="29"/>
                <c:pt idx="0">
                  <c:v>109.02249999999999</c:v>
                </c:pt>
                <c:pt idx="1">
                  <c:v>101.08229032258065</c:v>
                </c:pt>
                <c:pt idx="2">
                  <c:v>106.9667</c:v>
                </c:pt>
                <c:pt idx="3">
                  <c:v>92.144258064516137</c:v>
                </c:pt>
                <c:pt idx="4">
                  <c:v>113.71714285714286</c:v>
                </c:pt>
                <c:pt idx="5">
                  <c:v>105.3636129032258</c:v>
                </c:pt>
                <c:pt idx="6">
                  <c:v>101.9776129032258</c:v>
                </c:pt>
                <c:pt idx="7">
                  <c:v>107.32039999999999</c:v>
                </c:pt>
                <c:pt idx="8">
                  <c:v>98.384516129032264</c:v>
                </c:pt>
                <c:pt idx="9">
                  <c:v>105.76156666666667</c:v>
                </c:pt>
                <c:pt idx="10">
                  <c:v>101.64222580645161</c:v>
                </c:pt>
                <c:pt idx="11">
                  <c:v>97.937258064516129</c:v>
                </c:pt>
                <c:pt idx="12">
                  <c:v>104.34026666666666</c:v>
                </c:pt>
                <c:pt idx="13">
                  <c:v>97.929161290322583</c:v>
                </c:pt>
                <c:pt idx="14">
                  <c:v>103.05873333333334</c:v>
                </c:pt>
                <c:pt idx="15">
                  <c:v>83.432516129032251</c:v>
                </c:pt>
                <c:pt idx="16">
                  <c:v>111.084</c:v>
                </c:pt>
                <c:pt idx="17">
                  <c:v>99.635516129032254</c:v>
                </c:pt>
                <c:pt idx="18">
                  <c:v>96.275096774193543</c:v>
                </c:pt>
                <c:pt idx="19">
                  <c:v>99.727566666666661</c:v>
                </c:pt>
                <c:pt idx="20">
                  <c:v>94.115129032258068</c:v>
                </c:pt>
                <c:pt idx="21">
                  <c:v>100.386</c:v>
                </c:pt>
                <c:pt idx="22">
                  <c:v>97.462290322580657</c:v>
                </c:pt>
                <c:pt idx="23">
                  <c:v>92.677451612903226</c:v>
                </c:pt>
                <c:pt idx="24">
                  <c:v>97.567899999999995</c:v>
                </c:pt>
                <c:pt idx="25">
                  <c:v>97.156193548387094</c:v>
                </c:pt>
                <c:pt idx="26">
                  <c:v>106.5412</c:v>
                </c:pt>
                <c:pt idx="27">
                  <c:v>96.277935483870976</c:v>
                </c:pt>
                <c:pt idx="28">
                  <c:v>110.14403448275863</c:v>
                </c:pt>
              </c:numCache>
            </c:numRef>
          </c:val>
          <c:smooth val="0"/>
          <c:extLst>
            <c:ext xmlns:c16="http://schemas.microsoft.com/office/drawing/2014/chart" uri="{C3380CC4-5D6E-409C-BE32-E72D297353CC}">
              <c16:uniqueId val="{00000001-E71C-4D1C-90A7-3937F410168E}"/>
            </c:ext>
          </c:extLst>
        </c:ser>
        <c:dLbls>
          <c:showLegendKey val="0"/>
          <c:showVal val="0"/>
          <c:showCatName val="0"/>
          <c:showSerName val="0"/>
          <c:showPercent val="0"/>
          <c:showBubbleSize val="0"/>
        </c:dLbls>
        <c:marker val="1"/>
        <c:smooth val="0"/>
        <c:axId val="811426799"/>
        <c:axId val="811436783"/>
      </c:lineChart>
      <c:lineChart>
        <c:grouping val="standard"/>
        <c:varyColors val="0"/>
        <c:ser>
          <c:idx val="2"/>
          <c:order val="2"/>
          <c:tx>
            <c:strRef>
              <c:f>'Liquefied_U.S._Natural_Gas_Expo'!$N$6</c:f>
              <c:strCache>
                <c:ptCount val="1"/>
                <c:pt idx="0">
                  <c:v>% of LNG Exported from Production</c:v>
                </c:pt>
              </c:strCache>
            </c:strRef>
          </c:tx>
          <c:spPr>
            <a:ln w="28575" cap="rnd">
              <a:solidFill>
                <a:schemeClr val="accent3"/>
              </a:solidFill>
              <a:round/>
            </a:ln>
            <a:effectLst/>
          </c:spPr>
          <c:marker>
            <c:symbol val="none"/>
          </c:marker>
          <c:cat>
            <c:numRef>
              <c:f>'Liquefied_U.S._Natural_Gas_Expo'!$K$7:$K$35</c:f>
              <c:numCache>
                <c:formatCode>mmm\-yy</c:formatCode>
                <c:ptCount val="29"/>
                <c:pt idx="0">
                  <c:v>44682</c:v>
                </c:pt>
                <c:pt idx="1">
                  <c:v>44652</c:v>
                </c:pt>
                <c:pt idx="2">
                  <c:v>44621</c:v>
                </c:pt>
                <c:pt idx="3">
                  <c:v>44593</c:v>
                </c:pt>
                <c:pt idx="4">
                  <c:v>44562</c:v>
                </c:pt>
                <c:pt idx="5">
                  <c:v>44531</c:v>
                </c:pt>
                <c:pt idx="6">
                  <c:v>44501</c:v>
                </c:pt>
                <c:pt idx="7">
                  <c:v>44470</c:v>
                </c:pt>
                <c:pt idx="8">
                  <c:v>44440</c:v>
                </c:pt>
                <c:pt idx="9">
                  <c:v>44409</c:v>
                </c:pt>
                <c:pt idx="10">
                  <c:v>44378</c:v>
                </c:pt>
                <c:pt idx="11">
                  <c:v>44348</c:v>
                </c:pt>
                <c:pt idx="12">
                  <c:v>44317</c:v>
                </c:pt>
                <c:pt idx="13">
                  <c:v>44287</c:v>
                </c:pt>
                <c:pt idx="14">
                  <c:v>44256</c:v>
                </c:pt>
                <c:pt idx="15">
                  <c:v>44228</c:v>
                </c:pt>
                <c:pt idx="16">
                  <c:v>44197</c:v>
                </c:pt>
                <c:pt idx="17">
                  <c:v>44166</c:v>
                </c:pt>
                <c:pt idx="18">
                  <c:v>44136</c:v>
                </c:pt>
                <c:pt idx="19">
                  <c:v>44105</c:v>
                </c:pt>
                <c:pt idx="20">
                  <c:v>44075</c:v>
                </c:pt>
                <c:pt idx="21">
                  <c:v>44044</c:v>
                </c:pt>
                <c:pt idx="22">
                  <c:v>44013</c:v>
                </c:pt>
                <c:pt idx="23">
                  <c:v>43983</c:v>
                </c:pt>
                <c:pt idx="24">
                  <c:v>43952</c:v>
                </c:pt>
                <c:pt idx="25">
                  <c:v>43922</c:v>
                </c:pt>
                <c:pt idx="26">
                  <c:v>43891</c:v>
                </c:pt>
                <c:pt idx="27">
                  <c:v>43862</c:v>
                </c:pt>
                <c:pt idx="28">
                  <c:v>43831</c:v>
                </c:pt>
              </c:numCache>
            </c:numRef>
          </c:cat>
          <c:val>
            <c:numRef>
              <c:f>'Liquefied_U.S._Natural_Gas_Expo'!$N$7:$N$35</c:f>
              <c:numCache>
                <c:formatCode>0%</c:formatCode>
                <c:ptCount val="29"/>
                <c:pt idx="0">
                  <c:v>0.10745427167174972</c:v>
                </c:pt>
                <c:pt idx="1">
                  <c:v>0.10545958881792573</c:v>
                </c:pt>
                <c:pt idx="2">
                  <c:v>0.11346708835553494</c:v>
                </c:pt>
                <c:pt idx="3">
                  <c:v>0.11089413794358915</c:v>
                </c:pt>
                <c:pt idx="4">
                  <c:v>0.11111247204844099</c:v>
                </c:pt>
                <c:pt idx="5">
                  <c:v>0.10573614199919663</c:v>
                </c:pt>
                <c:pt idx="6">
                  <c:v>9.6921019350863225E-2</c:v>
                </c:pt>
                <c:pt idx="7">
                  <c:v>9.2594697746188045E-2</c:v>
                </c:pt>
                <c:pt idx="8">
                  <c:v>9.3383760885531422E-2</c:v>
                </c:pt>
                <c:pt idx="9">
                  <c:v>9.4004532837543064E-2</c:v>
                </c:pt>
                <c:pt idx="10">
                  <c:v>9.5256003902365952E-2</c:v>
                </c:pt>
                <c:pt idx="11">
                  <c:v>8.9381779974341699E-2</c:v>
                </c:pt>
                <c:pt idx="12">
                  <c:v>0.10060737177848884</c:v>
                </c:pt>
                <c:pt idx="13">
                  <c:v>0.10106647201202713</c:v>
                </c:pt>
                <c:pt idx="14">
                  <c:v>0.10383173090296084</c:v>
                </c:pt>
                <c:pt idx="15">
                  <c:v>8.0572747996449132E-2</c:v>
                </c:pt>
                <c:pt idx="16">
                  <c:v>9.8122656213830456E-2</c:v>
                </c:pt>
                <c:pt idx="17">
                  <c:v>9.8508402075824106E-2</c:v>
                </c:pt>
                <c:pt idx="18">
                  <c:v>9.4045691647054411E-2</c:v>
                </c:pt>
                <c:pt idx="19">
                  <c:v>7.4524028294416761E-2</c:v>
                </c:pt>
                <c:pt idx="20">
                  <c:v>5.1799289065657061E-2</c:v>
                </c:pt>
                <c:pt idx="21">
                  <c:v>3.7343188625239908E-2</c:v>
                </c:pt>
                <c:pt idx="22">
                  <c:v>3.1840271721304284E-2</c:v>
                </c:pt>
                <c:pt idx="23">
                  <c:v>3.794011906017436E-2</c:v>
                </c:pt>
                <c:pt idx="24">
                  <c:v>6.2328559563818289E-2</c:v>
                </c:pt>
                <c:pt idx="25">
                  <c:v>6.9879495670755631E-2</c:v>
                </c:pt>
                <c:pt idx="26">
                  <c:v>7.6423956178454905E-2</c:v>
                </c:pt>
                <c:pt idx="27">
                  <c:v>7.5649932855683943E-2</c:v>
                </c:pt>
                <c:pt idx="28">
                  <c:v>7.8362908505070314E-2</c:v>
                </c:pt>
              </c:numCache>
            </c:numRef>
          </c:val>
          <c:smooth val="0"/>
          <c:extLst>
            <c:ext xmlns:c16="http://schemas.microsoft.com/office/drawing/2014/chart" uri="{C3380CC4-5D6E-409C-BE32-E72D297353CC}">
              <c16:uniqueId val="{00000002-E71C-4D1C-90A7-3937F410168E}"/>
            </c:ext>
          </c:extLst>
        </c:ser>
        <c:dLbls>
          <c:showLegendKey val="0"/>
          <c:showVal val="0"/>
          <c:showCatName val="0"/>
          <c:showSerName val="0"/>
          <c:showPercent val="0"/>
          <c:showBubbleSize val="0"/>
        </c:dLbls>
        <c:marker val="1"/>
        <c:smooth val="0"/>
        <c:axId val="811422639"/>
        <c:axId val="811437615"/>
      </c:lineChart>
      <c:dateAx>
        <c:axId val="811426799"/>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811436783"/>
        <c:crosses val="autoZero"/>
        <c:auto val="1"/>
        <c:lblOffset val="100"/>
        <c:baseTimeUnit val="months"/>
        <c:majorUnit val="4"/>
        <c:majorTimeUnit val="months"/>
      </c:dateAx>
      <c:valAx>
        <c:axId val="8114367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n-US" sz="1400" b="1"/>
                  <a:t>BCF/</a:t>
                </a:r>
                <a:r>
                  <a:rPr lang="en-US" sz="1400" b="1" baseline="0"/>
                  <a:t>day</a:t>
                </a:r>
                <a:endParaRPr lang="en-US" sz="1400" b="1"/>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811426799"/>
        <c:crosses val="autoZero"/>
        <c:crossBetween val="between"/>
      </c:valAx>
      <c:valAx>
        <c:axId val="811437615"/>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811422639"/>
        <c:crosses val="max"/>
        <c:crossBetween val="between"/>
      </c:valAx>
      <c:dateAx>
        <c:axId val="811422639"/>
        <c:scaling>
          <c:orientation val="minMax"/>
        </c:scaling>
        <c:delete val="1"/>
        <c:axPos val="b"/>
        <c:numFmt formatCode="mmm\-yy" sourceLinked="1"/>
        <c:majorTickMark val="out"/>
        <c:minorTickMark val="none"/>
        <c:tickLblPos val="nextTo"/>
        <c:crossAx val="811437615"/>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F3154-0E95-4819-911F-39D6D7727B78}"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9427F57-0AD6-40E3-A4E3-08A542103F39}">
      <dgm:prSet/>
      <dgm:spPr/>
      <dgm:t>
        <a:bodyPr/>
        <a:lstStyle/>
        <a:p>
          <a:r>
            <a:rPr lang="en-US"/>
            <a:t>Share buyback and dividend programs have been effective.  </a:t>
          </a:r>
        </a:p>
      </dgm:t>
    </dgm:pt>
    <dgm:pt modelId="{CEB0DE20-303A-4371-8E56-35B11BB9BFEE}" type="parTrans" cxnId="{C9563280-9C92-4016-931B-A89997E0F268}">
      <dgm:prSet/>
      <dgm:spPr/>
      <dgm:t>
        <a:bodyPr/>
        <a:lstStyle/>
        <a:p>
          <a:endParaRPr lang="en-US"/>
        </a:p>
      </dgm:t>
    </dgm:pt>
    <dgm:pt modelId="{3E42955F-BD4A-4A3C-8D08-48F81AF10284}" type="sibTrans" cxnId="{C9563280-9C92-4016-931B-A89997E0F268}">
      <dgm:prSet/>
      <dgm:spPr/>
      <dgm:t>
        <a:bodyPr/>
        <a:lstStyle/>
        <a:p>
          <a:endParaRPr lang="en-US"/>
        </a:p>
      </dgm:t>
    </dgm:pt>
    <dgm:pt modelId="{E5637B03-E565-44E5-9CA7-6A3E30536CB2}">
      <dgm:prSet/>
      <dgm:spPr/>
      <dgm:t>
        <a:bodyPr/>
        <a:lstStyle/>
        <a:p>
          <a:r>
            <a:rPr lang="en-US" dirty="0"/>
            <a:t>Refining &amp; </a:t>
          </a:r>
          <a:r>
            <a:rPr lang="en-US" dirty="0" err="1"/>
            <a:t>E&amp;P</a:t>
          </a:r>
          <a:r>
            <a:rPr lang="en-US" dirty="0"/>
            <a:t> shares had tremendous returns in 2021.  </a:t>
          </a:r>
        </a:p>
      </dgm:t>
    </dgm:pt>
    <dgm:pt modelId="{76811ACC-AB0F-4654-BDA7-6C917FC9AB71}" type="parTrans" cxnId="{727FBA2F-5735-4E18-A6A0-5A0D6F2E2ED2}">
      <dgm:prSet/>
      <dgm:spPr/>
      <dgm:t>
        <a:bodyPr/>
        <a:lstStyle/>
        <a:p>
          <a:endParaRPr lang="en-US"/>
        </a:p>
      </dgm:t>
    </dgm:pt>
    <dgm:pt modelId="{056EA33C-F5E5-446E-B2B4-F7BCCFEB786B}" type="sibTrans" cxnId="{727FBA2F-5735-4E18-A6A0-5A0D6F2E2ED2}">
      <dgm:prSet/>
      <dgm:spPr/>
      <dgm:t>
        <a:bodyPr/>
        <a:lstStyle/>
        <a:p>
          <a:endParaRPr lang="en-US"/>
        </a:p>
      </dgm:t>
    </dgm:pt>
    <dgm:pt modelId="{E378BFF9-D59D-4387-9E82-76E103286DDA}">
      <dgm:prSet/>
      <dgm:spPr/>
      <dgm:t>
        <a:bodyPr/>
        <a:lstStyle/>
        <a:p>
          <a:r>
            <a:rPr lang="en-US" dirty="0"/>
            <a:t>Private Equity is back to (silently) courting private </a:t>
          </a:r>
          <a:r>
            <a:rPr lang="en-US" dirty="0" err="1"/>
            <a:t>E&amp;P</a:t>
          </a:r>
          <a:r>
            <a:rPr lang="en-US" dirty="0"/>
            <a:t> firms</a:t>
          </a:r>
        </a:p>
      </dgm:t>
    </dgm:pt>
    <dgm:pt modelId="{EB85D5EA-48F5-44D7-BF22-A826C1F9A6D1}" type="parTrans" cxnId="{48333A19-3F9B-405F-8434-E4D6DB23CDCA}">
      <dgm:prSet/>
      <dgm:spPr/>
      <dgm:t>
        <a:bodyPr/>
        <a:lstStyle/>
        <a:p>
          <a:endParaRPr lang="en-US"/>
        </a:p>
      </dgm:t>
    </dgm:pt>
    <dgm:pt modelId="{52DD078B-93EA-4AC7-B0D6-22BF6994BD51}" type="sibTrans" cxnId="{48333A19-3F9B-405F-8434-E4D6DB23CDCA}">
      <dgm:prSet/>
      <dgm:spPr/>
      <dgm:t>
        <a:bodyPr/>
        <a:lstStyle/>
        <a:p>
          <a:endParaRPr lang="en-US"/>
        </a:p>
      </dgm:t>
    </dgm:pt>
    <dgm:pt modelId="{0162A964-AB40-429C-8B3E-AF0B354BC904}">
      <dgm:prSet/>
      <dgm:spPr/>
      <dgm:t>
        <a:bodyPr/>
        <a:lstStyle/>
        <a:p>
          <a:r>
            <a:rPr lang="en-US" dirty="0"/>
            <a:t>The best cure for high prices is …</a:t>
          </a:r>
        </a:p>
      </dgm:t>
    </dgm:pt>
    <dgm:pt modelId="{DBB61A26-C111-4B7E-9E67-193EE099C6AF}" type="parTrans" cxnId="{426A8378-E76A-460F-B4E9-078C8C0B27DE}">
      <dgm:prSet/>
      <dgm:spPr/>
      <dgm:t>
        <a:bodyPr/>
        <a:lstStyle/>
        <a:p>
          <a:endParaRPr lang="en-US"/>
        </a:p>
      </dgm:t>
    </dgm:pt>
    <dgm:pt modelId="{27D3B841-3F42-4003-AD0E-66AC0E643F31}" type="sibTrans" cxnId="{426A8378-E76A-460F-B4E9-078C8C0B27DE}">
      <dgm:prSet/>
      <dgm:spPr/>
      <dgm:t>
        <a:bodyPr/>
        <a:lstStyle/>
        <a:p>
          <a:endParaRPr lang="en-US"/>
        </a:p>
      </dgm:t>
    </dgm:pt>
    <dgm:pt modelId="{8C5D4259-C69E-4CF4-B9B9-A22EC72080AF}" type="pres">
      <dgm:prSet presAssocID="{7E5F3154-0E95-4819-911F-39D6D7727B78}" presName="linear" presStyleCnt="0">
        <dgm:presLayoutVars>
          <dgm:animLvl val="lvl"/>
          <dgm:resizeHandles val="exact"/>
        </dgm:presLayoutVars>
      </dgm:prSet>
      <dgm:spPr/>
    </dgm:pt>
    <dgm:pt modelId="{6435BCB0-D838-44C4-9DA3-C6B2793124D5}" type="pres">
      <dgm:prSet presAssocID="{C9427F57-0AD6-40E3-A4E3-08A542103F39}" presName="parentText" presStyleLbl="node1" presStyleIdx="0" presStyleCnt="4">
        <dgm:presLayoutVars>
          <dgm:chMax val="0"/>
          <dgm:bulletEnabled val="1"/>
        </dgm:presLayoutVars>
      </dgm:prSet>
      <dgm:spPr/>
    </dgm:pt>
    <dgm:pt modelId="{17DFB405-F3F6-4938-816B-E954CA12F4EB}" type="pres">
      <dgm:prSet presAssocID="{3E42955F-BD4A-4A3C-8D08-48F81AF10284}" presName="spacer" presStyleCnt="0"/>
      <dgm:spPr/>
    </dgm:pt>
    <dgm:pt modelId="{C6069664-FD6A-4252-B3E6-963EA0638274}" type="pres">
      <dgm:prSet presAssocID="{E5637B03-E565-44E5-9CA7-6A3E30536CB2}" presName="parentText" presStyleLbl="node1" presStyleIdx="1" presStyleCnt="4">
        <dgm:presLayoutVars>
          <dgm:chMax val="0"/>
          <dgm:bulletEnabled val="1"/>
        </dgm:presLayoutVars>
      </dgm:prSet>
      <dgm:spPr/>
    </dgm:pt>
    <dgm:pt modelId="{E3E66EB6-8A3F-4C47-87E6-3D26CDF7CA53}" type="pres">
      <dgm:prSet presAssocID="{056EA33C-F5E5-446E-B2B4-F7BCCFEB786B}" presName="spacer" presStyleCnt="0"/>
      <dgm:spPr/>
    </dgm:pt>
    <dgm:pt modelId="{DAEBF863-5271-4EA0-8A70-DBFAB26CF4CB}" type="pres">
      <dgm:prSet presAssocID="{E378BFF9-D59D-4387-9E82-76E103286DDA}" presName="parentText" presStyleLbl="node1" presStyleIdx="2" presStyleCnt="4">
        <dgm:presLayoutVars>
          <dgm:chMax val="0"/>
          <dgm:bulletEnabled val="1"/>
        </dgm:presLayoutVars>
      </dgm:prSet>
      <dgm:spPr/>
    </dgm:pt>
    <dgm:pt modelId="{CA8C1A52-0FE7-4A37-893C-25225E23320F}" type="pres">
      <dgm:prSet presAssocID="{52DD078B-93EA-4AC7-B0D6-22BF6994BD51}" presName="spacer" presStyleCnt="0"/>
      <dgm:spPr/>
    </dgm:pt>
    <dgm:pt modelId="{04FEC697-11D1-440F-ADD9-6C753E0D70A9}" type="pres">
      <dgm:prSet presAssocID="{0162A964-AB40-429C-8B3E-AF0B354BC904}" presName="parentText" presStyleLbl="node1" presStyleIdx="3" presStyleCnt="4">
        <dgm:presLayoutVars>
          <dgm:chMax val="0"/>
          <dgm:bulletEnabled val="1"/>
        </dgm:presLayoutVars>
      </dgm:prSet>
      <dgm:spPr/>
    </dgm:pt>
  </dgm:ptLst>
  <dgm:cxnLst>
    <dgm:cxn modelId="{58098106-9D84-43A2-986A-CB48FD22A488}" type="presOf" srcId="{E378BFF9-D59D-4387-9E82-76E103286DDA}" destId="{DAEBF863-5271-4EA0-8A70-DBFAB26CF4CB}" srcOrd="0" destOrd="0" presId="urn:microsoft.com/office/officeart/2005/8/layout/vList2"/>
    <dgm:cxn modelId="{48333A19-3F9B-405F-8434-E4D6DB23CDCA}" srcId="{7E5F3154-0E95-4819-911F-39D6D7727B78}" destId="{E378BFF9-D59D-4387-9E82-76E103286DDA}" srcOrd="2" destOrd="0" parTransId="{EB85D5EA-48F5-44D7-BF22-A826C1F9A6D1}" sibTransId="{52DD078B-93EA-4AC7-B0D6-22BF6994BD51}"/>
    <dgm:cxn modelId="{57E3F719-0106-4CAB-B560-0021F79DA630}" type="presOf" srcId="{7E5F3154-0E95-4819-911F-39D6D7727B78}" destId="{8C5D4259-C69E-4CF4-B9B9-A22EC72080AF}" srcOrd="0" destOrd="0" presId="urn:microsoft.com/office/officeart/2005/8/layout/vList2"/>
    <dgm:cxn modelId="{727FBA2F-5735-4E18-A6A0-5A0D6F2E2ED2}" srcId="{7E5F3154-0E95-4819-911F-39D6D7727B78}" destId="{E5637B03-E565-44E5-9CA7-6A3E30536CB2}" srcOrd="1" destOrd="0" parTransId="{76811ACC-AB0F-4654-BDA7-6C917FC9AB71}" sibTransId="{056EA33C-F5E5-446E-B2B4-F7BCCFEB786B}"/>
    <dgm:cxn modelId="{426A8378-E76A-460F-B4E9-078C8C0B27DE}" srcId="{7E5F3154-0E95-4819-911F-39D6D7727B78}" destId="{0162A964-AB40-429C-8B3E-AF0B354BC904}" srcOrd="3" destOrd="0" parTransId="{DBB61A26-C111-4B7E-9E67-193EE099C6AF}" sibTransId="{27D3B841-3F42-4003-AD0E-66AC0E643F31}"/>
    <dgm:cxn modelId="{C9563280-9C92-4016-931B-A89997E0F268}" srcId="{7E5F3154-0E95-4819-911F-39D6D7727B78}" destId="{C9427F57-0AD6-40E3-A4E3-08A542103F39}" srcOrd="0" destOrd="0" parTransId="{CEB0DE20-303A-4371-8E56-35B11BB9BFEE}" sibTransId="{3E42955F-BD4A-4A3C-8D08-48F81AF10284}"/>
    <dgm:cxn modelId="{DC870793-5077-492F-BA5B-B40A38FC6D70}" type="presOf" srcId="{C9427F57-0AD6-40E3-A4E3-08A542103F39}" destId="{6435BCB0-D838-44C4-9DA3-C6B2793124D5}" srcOrd="0" destOrd="0" presId="urn:microsoft.com/office/officeart/2005/8/layout/vList2"/>
    <dgm:cxn modelId="{D62C41C0-1C82-4AAD-A144-209A5DF27E3B}" type="presOf" srcId="{E5637B03-E565-44E5-9CA7-6A3E30536CB2}" destId="{C6069664-FD6A-4252-B3E6-963EA0638274}" srcOrd="0" destOrd="0" presId="urn:microsoft.com/office/officeart/2005/8/layout/vList2"/>
    <dgm:cxn modelId="{68DB76C2-9668-47A5-97F0-330366B06796}" type="presOf" srcId="{0162A964-AB40-429C-8B3E-AF0B354BC904}" destId="{04FEC697-11D1-440F-ADD9-6C753E0D70A9}" srcOrd="0" destOrd="0" presId="urn:microsoft.com/office/officeart/2005/8/layout/vList2"/>
    <dgm:cxn modelId="{5C46D8FC-5A0F-4717-8A06-2274E1A7F857}" type="presParOf" srcId="{8C5D4259-C69E-4CF4-B9B9-A22EC72080AF}" destId="{6435BCB0-D838-44C4-9DA3-C6B2793124D5}" srcOrd="0" destOrd="0" presId="urn:microsoft.com/office/officeart/2005/8/layout/vList2"/>
    <dgm:cxn modelId="{FF78B0EA-E027-4FD3-B53D-A0FCB5BEC841}" type="presParOf" srcId="{8C5D4259-C69E-4CF4-B9B9-A22EC72080AF}" destId="{17DFB405-F3F6-4938-816B-E954CA12F4EB}" srcOrd="1" destOrd="0" presId="urn:microsoft.com/office/officeart/2005/8/layout/vList2"/>
    <dgm:cxn modelId="{E30EC32E-5E3F-4B4E-9002-D52BBD35DF0D}" type="presParOf" srcId="{8C5D4259-C69E-4CF4-B9B9-A22EC72080AF}" destId="{C6069664-FD6A-4252-B3E6-963EA0638274}" srcOrd="2" destOrd="0" presId="urn:microsoft.com/office/officeart/2005/8/layout/vList2"/>
    <dgm:cxn modelId="{09DB7BF0-42CC-4E38-9150-9B16F97A2DF5}" type="presParOf" srcId="{8C5D4259-C69E-4CF4-B9B9-A22EC72080AF}" destId="{E3E66EB6-8A3F-4C47-87E6-3D26CDF7CA53}" srcOrd="3" destOrd="0" presId="urn:microsoft.com/office/officeart/2005/8/layout/vList2"/>
    <dgm:cxn modelId="{4368FA9A-59F7-429F-8F56-7F00A8DF0F44}" type="presParOf" srcId="{8C5D4259-C69E-4CF4-B9B9-A22EC72080AF}" destId="{DAEBF863-5271-4EA0-8A70-DBFAB26CF4CB}" srcOrd="4" destOrd="0" presId="urn:microsoft.com/office/officeart/2005/8/layout/vList2"/>
    <dgm:cxn modelId="{A4AF1A73-C2DB-4163-AC98-E27B1CCF3411}" type="presParOf" srcId="{8C5D4259-C69E-4CF4-B9B9-A22EC72080AF}" destId="{CA8C1A52-0FE7-4A37-893C-25225E23320F}" srcOrd="5" destOrd="0" presId="urn:microsoft.com/office/officeart/2005/8/layout/vList2"/>
    <dgm:cxn modelId="{47A189D1-D834-43E5-BCD4-16435EB5301F}" type="presParOf" srcId="{8C5D4259-C69E-4CF4-B9B9-A22EC72080AF}" destId="{04FEC697-11D1-440F-ADD9-6C753E0D70A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5BCB0-D838-44C4-9DA3-C6B2793124D5}">
      <dsp:nvSpPr>
        <dsp:cNvPr id="0" name=""/>
        <dsp:cNvSpPr/>
      </dsp:nvSpPr>
      <dsp:spPr>
        <a:xfrm>
          <a:off x="0" y="68183"/>
          <a:ext cx="6263640" cy="1272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Share buyback and dividend programs have been effective.  </a:t>
          </a:r>
        </a:p>
      </dsp:txBody>
      <dsp:txXfrm>
        <a:off x="62141" y="130324"/>
        <a:ext cx="6139358" cy="1148678"/>
      </dsp:txXfrm>
    </dsp:sp>
    <dsp:sp modelId="{C6069664-FD6A-4252-B3E6-963EA0638274}">
      <dsp:nvSpPr>
        <dsp:cNvPr id="0" name=""/>
        <dsp:cNvSpPr/>
      </dsp:nvSpPr>
      <dsp:spPr>
        <a:xfrm>
          <a:off x="0" y="1433303"/>
          <a:ext cx="6263640" cy="127296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Refining &amp; </a:t>
          </a:r>
          <a:r>
            <a:rPr lang="en-US" sz="3200" kern="1200" dirty="0" err="1"/>
            <a:t>E&amp;P</a:t>
          </a:r>
          <a:r>
            <a:rPr lang="en-US" sz="3200" kern="1200" dirty="0"/>
            <a:t> shares had tremendous returns in 2021.  </a:t>
          </a:r>
        </a:p>
      </dsp:txBody>
      <dsp:txXfrm>
        <a:off x="62141" y="1495444"/>
        <a:ext cx="6139358" cy="1148678"/>
      </dsp:txXfrm>
    </dsp:sp>
    <dsp:sp modelId="{DAEBF863-5271-4EA0-8A70-DBFAB26CF4CB}">
      <dsp:nvSpPr>
        <dsp:cNvPr id="0" name=""/>
        <dsp:cNvSpPr/>
      </dsp:nvSpPr>
      <dsp:spPr>
        <a:xfrm>
          <a:off x="0" y="2798423"/>
          <a:ext cx="6263640" cy="127296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Private Equity is back to (silently) courting private </a:t>
          </a:r>
          <a:r>
            <a:rPr lang="en-US" sz="3200" kern="1200" dirty="0" err="1"/>
            <a:t>E&amp;P</a:t>
          </a:r>
          <a:r>
            <a:rPr lang="en-US" sz="3200" kern="1200" dirty="0"/>
            <a:t> firms</a:t>
          </a:r>
        </a:p>
      </dsp:txBody>
      <dsp:txXfrm>
        <a:off x="62141" y="2860564"/>
        <a:ext cx="6139358" cy="1148678"/>
      </dsp:txXfrm>
    </dsp:sp>
    <dsp:sp modelId="{04FEC697-11D1-440F-ADD9-6C753E0D70A9}">
      <dsp:nvSpPr>
        <dsp:cNvPr id="0" name=""/>
        <dsp:cNvSpPr/>
      </dsp:nvSpPr>
      <dsp:spPr>
        <a:xfrm>
          <a:off x="0" y="4163544"/>
          <a:ext cx="6263640" cy="127296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The best cure for high prices is …</a:t>
          </a:r>
        </a:p>
      </dsp:txBody>
      <dsp:txXfrm>
        <a:off x="62141" y="4225685"/>
        <a:ext cx="6139358" cy="11486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10B1F6-7196-4323-91CC-A3C8F7760B78}" type="datetimeFigureOut">
              <a:rPr lang="en-US" smtClean="0"/>
              <a:t>8/30/2022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D0204A-BA75-4EDA-ACA4-DC63C447BE3C}" type="slidenum">
              <a:rPr lang="en-US" smtClean="0"/>
              <a:t>‹#›</a:t>
            </a:fld>
            <a:endParaRPr lang="en-US"/>
          </a:p>
        </p:txBody>
      </p:sp>
    </p:spTree>
    <p:extLst>
      <p:ext uri="{BB962C8B-B14F-4D97-AF65-F5344CB8AC3E}">
        <p14:creationId xmlns:p14="http://schemas.microsoft.com/office/powerpoint/2010/main" val="2683704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5A3DA3-8D65-4DBD-B281-21FDEA58A1D0}" type="slidenum">
              <a:rPr lang="en-US" smtClean="0"/>
              <a:t>2</a:t>
            </a:fld>
            <a:endParaRPr lang="en-US"/>
          </a:p>
        </p:txBody>
      </p:sp>
    </p:spTree>
    <p:extLst>
      <p:ext uri="{BB962C8B-B14F-4D97-AF65-F5344CB8AC3E}">
        <p14:creationId xmlns:p14="http://schemas.microsoft.com/office/powerpoint/2010/main" val="3851931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Georgia" panose="02040502050405020303" pitchFamily="18" charset="0"/>
              </a:rPr>
              <a:t>Updated for Aug 2022</a:t>
            </a:r>
          </a:p>
          <a:p>
            <a:pPr algn="l"/>
            <a:endParaRPr lang="en-US" b="1" i="0" dirty="0">
              <a:solidFill>
                <a:srgbClr val="000000"/>
              </a:solidFill>
              <a:effectLst/>
              <a:latin typeface="Georgia" panose="02040502050405020303" pitchFamily="18" charset="0"/>
            </a:endParaRPr>
          </a:p>
          <a:p>
            <a:pPr algn="l"/>
            <a:r>
              <a:rPr lang="en-US" b="1" i="0" dirty="0">
                <a:solidFill>
                  <a:srgbClr val="000000"/>
                </a:solidFill>
                <a:effectLst/>
                <a:latin typeface="Georgia" panose="02040502050405020303" pitchFamily="18" charset="0"/>
              </a:rPr>
              <a:t>4/20: U.S. crude stockpiles slump as export surge to more than 2-</a:t>
            </a:r>
            <a:r>
              <a:rPr lang="en-US" b="1" i="0" dirty="0" err="1">
                <a:solidFill>
                  <a:srgbClr val="000000"/>
                </a:solidFill>
                <a:effectLst/>
                <a:latin typeface="Georgia" panose="02040502050405020303" pitchFamily="18" charset="0"/>
              </a:rPr>
              <a:t>yr</a:t>
            </a:r>
            <a:r>
              <a:rPr lang="en-US" b="1" i="0" dirty="0">
                <a:solidFill>
                  <a:srgbClr val="000000"/>
                </a:solidFill>
                <a:effectLst/>
                <a:latin typeface="Georgia" panose="02040502050405020303" pitchFamily="18" charset="0"/>
              </a:rPr>
              <a:t> high - EIA</a:t>
            </a:r>
          </a:p>
          <a:p>
            <a:pPr algn="l"/>
            <a:r>
              <a:rPr lang="en-US" b="0" i="0" dirty="0">
                <a:solidFill>
                  <a:srgbClr val="3B3B3B"/>
                </a:solidFill>
                <a:effectLst/>
                <a:latin typeface="Georgia" panose="02040502050405020303" pitchFamily="18" charset="0"/>
              </a:rPr>
              <a:t>U.S. crude stockpiles slump as export surge to more than 2-</a:t>
            </a:r>
            <a:r>
              <a:rPr lang="en-US" b="0" i="0" dirty="0" err="1">
                <a:solidFill>
                  <a:srgbClr val="3B3B3B"/>
                </a:solidFill>
                <a:effectLst/>
                <a:latin typeface="Georgia" panose="02040502050405020303" pitchFamily="18" charset="0"/>
              </a:rPr>
              <a:t>yr</a:t>
            </a:r>
            <a:r>
              <a:rPr lang="en-US" b="0" i="0" dirty="0">
                <a:solidFill>
                  <a:srgbClr val="3B3B3B"/>
                </a:solidFill>
                <a:effectLst/>
                <a:latin typeface="Georgia" panose="02040502050405020303" pitchFamily="18" charset="0"/>
              </a:rPr>
              <a:t> high - EIA (Reuters)</a:t>
            </a:r>
          </a:p>
          <a:p>
            <a:pPr algn="l"/>
            <a:r>
              <a:rPr lang="en-US" b="0" i="0" dirty="0">
                <a:solidFill>
                  <a:srgbClr val="3B3B3B"/>
                </a:solidFill>
                <a:effectLst/>
                <a:latin typeface="Georgia" panose="02040502050405020303" pitchFamily="18" charset="0"/>
              </a:rPr>
              <a:t>U.S. crude stockpiles fell sharply last week due to a surge in exports to a more than a two-year high, while production neared pre-pandemic levels, the Energy Information Administration said on Wednesday.</a:t>
            </a:r>
          </a:p>
          <a:p>
            <a:pPr algn="l"/>
            <a:r>
              <a:rPr lang="en-US" b="0" i="0" dirty="0">
                <a:solidFill>
                  <a:srgbClr val="3B3B3B"/>
                </a:solidFill>
                <a:effectLst/>
                <a:latin typeface="Georgia" panose="02040502050405020303" pitchFamily="18" charset="0"/>
              </a:rPr>
              <a:t>Crude inventories fell by 8 million barrels in the week ended April 15 to 413.7 million barrels, compared with analysts' expectations in a Reuters poll for a 2.5 million-barrel rise.</a:t>
            </a:r>
          </a:p>
          <a:p>
            <a:pPr algn="l"/>
            <a:r>
              <a:rPr lang="en-US" b="0" i="0" dirty="0">
                <a:solidFill>
                  <a:srgbClr val="3B3B3B"/>
                </a:solidFill>
                <a:effectLst/>
                <a:latin typeface="Georgia" panose="02040502050405020303" pitchFamily="18" charset="0"/>
              </a:rPr>
              <a:t>"Strong exports have been driven by a pull to Europe and we should expect strength in the weeks ahead," said Matt Smith, lead Americas analyst at </a:t>
            </a:r>
            <a:r>
              <a:rPr lang="en-US" b="0" i="0" dirty="0" err="1">
                <a:solidFill>
                  <a:srgbClr val="3B3B3B"/>
                </a:solidFill>
                <a:effectLst/>
                <a:latin typeface="Georgia" panose="02040502050405020303" pitchFamily="18" charset="0"/>
              </a:rPr>
              <a:t>Kpler</a:t>
            </a:r>
            <a:r>
              <a:rPr lang="en-US" b="0" i="0" dirty="0">
                <a:solidFill>
                  <a:srgbClr val="3B3B3B"/>
                </a:solidFill>
                <a:effectLst/>
                <a:latin typeface="Georgia" panose="02040502050405020303" pitchFamily="18" charset="0"/>
              </a:rPr>
              <a:t>.</a:t>
            </a:r>
          </a:p>
          <a:p>
            <a:pPr algn="l"/>
            <a:r>
              <a:rPr lang="en-US" b="0" i="0" dirty="0">
                <a:solidFill>
                  <a:srgbClr val="3B3B3B"/>
                </a:solidFill>
                <a:effectLst/>
                <a:latin typeface="Georgia" panose="02040502050405020303" pitchFamily="18" charset="0"/>
              </a:rPr>
              <a:t>That was driven by a surge in exports, which rose to 4.3 million barrels per day in the most recent week, the most since March 2020, while imports fell to their lowest since April 2021, a reflection of worldwide demand for crude as Russian exports have fallen since its invasion of Ukraine in February.</a:t>
            </a:r>
          </a:p>
          <a:p>
            <a:pPr algn="l"/>
            <a:r>
              <a:rPr lang="en-US" b="0" i="0" dirty="0">
                <a:solidFill>
                  <a:srgbClr val="3B3B3B"/>
                </a:solidFill>
                <a:effectLst/>
                <a:latin typeface="Georgia" panose="02040502050405020303" pitchFamily="18" charset="0"/>
              </a:rPr>
              <a:t>Those exports offset an injection of 4.7 million barrels from U.S. strategic reserves as part of the White House's efforts to lower fuel prices overall.</a:t>
            </a:r>
          </a:p>
          <a:p>
            <a:pPr algn="l"/>
            <a:r>
              <a:rPr lang="en-US" b="0" i="0" dirty="0">
                <a:solidFill>
                  <a:srgbClr val="3B3B3B"/>
                </a:solidFill>
                <a:effectLst/>
                <a:latin typeface="Georgia" panose="02040502050405020303" pitchFamily="18" charset="0"/>
              </a:rPr>
              <a:t>U.S. production rose, hitting 11.9 million bpd, its highest since May 2020, at a point when oil companies were starting to reduce output in response to the worsening of the coronavirus pandemic.</a:t>
            </a:r>
          </a:p>
          <a:p>
            <a:pPr algn="l"/>
            <a:r>
              <a:rPr lang="en-US" b="0" i="0" dirty="0">
                <a:solidFill>
                  <a:srgbClr val="3B3B3B"/>
                </a:solidFill>
                <a:effectLst/>
                <a:latin typeface="Georgia" panose="02040502050405020303" pitchFamily="18" charset="0"/>
              </a:rPr>
              <a:t>Refinery crude runs  rose by 194,000 bpd last week, increasing refinery utilization rates by 1 percentage point to </a:t>
            </a:r>
            <a:r>
              <a:rPr lang="en-US" b="0" i="0" dirty="0" err="1">
                <a:solidFill>
                  <a:srgbClr val="3B3B3B"/>
                </a:solidFill>
                <a:effectLst/>
                <a:latin typeface="Georgia" panose="02040502050405020303" pitchFamily="18" charset="0"/>
              </a:rPr>
              <a:t>91%of</a:t>
            </a:r>
            <a:r>
              <a:rPr lang="en-US" b="0" i="0" dirty="0">
                <a:solidFill>
                  <a:srgbClr val="3B3B3B"/>
                </a:solidFill>
                <a:effectLst/>
                <a:latin typeface="Georgia" panose="02040502050405020303" pitchFamily="18" charset="0"/>
              </a:rPr>
              <a:t> total capacity.</a:t>
            </a:r>
          </a:p>
          <a:p>
            <a:pPr algn="l"/>
            <a:r>
              <a:rPr lang="en-US" b="0" i="0" dirty="0">
                <a:solidFill>
                  <a:srgbClr val="3B3B3B"/>
                </a:solidFill>
                <a:effectLst/>
                <a:latin typeface="Georgia" panose="02040502050405020303" pitchFamily="18" charset="0"/>
              </a:rPr>
              <a:t>That came even as overall demand has slipped somewhat in the United States, as product supplied, a measure of demand, fell to its lowest on a four-week moving basis since June last year.</a:t>
            </a:r>
          </a:p>
          <a:p>
            <a:pPr algn="l"/>
            <a:r>
              <a:rPr lang="en-US" b="0" i="0" dirty="0">
                <a:solidFill>
                  <a:srgbClr val="3B3B3B"/>
                </a:solidFill>
                <a:effectLst/>
                <a:latin typeface="Georgia" panose="02040502050405020303" pitchFamily="18" charset="0"/>
              </a:rPr>
              <a:t>U.S. gasoline stocks  fell by 761,000 barrels in the week to 232.4 million barrels. Distillate stockpiles, which include diesel and heating oil, fell by 2.7 million barrels to 108.7 million barrels, hitting levels not seen since May 2008.</a:t>
            </a:r>
          </a:p>
          <a:p>
            <a:pPr algn="l"/>
            <a:r>
              <a:rPr lang="en-US" b="0" i="0" dirty="0">
                <a:solidFill>
                  <a:srgbClr val="3B3B3B"/>
                </a:solidFill>
                <a:effectLst/>
                <a:latin typeface="Georgia" panose="02040502050405020303" pitchFamily="18" charset="0"/>
              </a:rPr>
              <a:t>Oil prices rose on the data, with U.S. crude futures gaining $1.07 to $103.63 a barrel, while Brent added 75 cents to $107.98 a barrel.</a:t>
            </a:r>
          </a:p>
          <a:p>
            <a:pPr algn="l"/>
            <a:endParaRPr lang="en-US" b="0" i="0" dirty="0">
              <a:solidFill>
                <a:srgbClr val="3B3B3B"/>
              </a:solidFill>
              <a:effectLst/>
              <a:latin typeface="Georgia" panose="02040502050405020303" pitchFamily="18" charset="0"/>
            </a:endParaRPr>
          </a:p>
          <a:p>
            <a:pPr algn="l"/>
            <a:r>
              <a:rPr lang="en-US" b="0" i="0" dirty="0">
                <a:solidFill>
                  <a:srgbClr val="3B3B3B"/>
                </a:solidFill>
                <a:effectLst/>
                <a:latin typeface="Georgia" panose="02040502050405020303" pitchFamily="18" charset="0"/>
              </a:rPr>
              <a:t>This table in a time slide:</a:t>
            </a:r>
          </a:p>
          <a:p>
            <a:pPr algn="l"/>
            <a:endParaRPr lang="en-US" b="0" i="0" dirty="0">
              <a:solidFill>
                <a:srgbClr val="3B3B3B"/>
              </a:solidFill>
              <a:effectLst/>
              <a:latin typeface="Georgia" panose="02040502050405020303" pitchFamily="18" charset="0"/>
            </a:endParaRPr>
          </a:p>
          <a:p>
            <a:pPr algn="l"/>
            <a:endParaRPr lang="en-US" b="0" i="0" dirty="0">
              <a:solidFill>
                <a:srgbClr val="3B3B3B"/>
              </a:solidFill>
              <a:effectLst/>
              <a:latin typeface="Georgia" panose="02040502050405020303" pitchFamily="18" charset="0"/>
            </a:endParaRPr>
          </a:p>
          <a:p>
            <a:endParaRPr lang="en-US" dirty="0"/>
          </a:p>
        </p:txBody>
      </p:sp>
      <p:sp>
        <p:nvSpPr>
          <p:cNvPr id="4" name="Slide Number Placeholder 3"/>
          <p:cNvSpPr>
            <a:spLocks noGrp="1"/>
          </p:cNvSpPr>
          <p:nvPr>
            <p:ph type="sldNum" sz="quarter" idx="5"/>
          </p:nvPr>
        </p:nvSpPr>
        <p:spPr/>
        <p:txBody>
          <a:bodyPr/>
          <a:lstStyle/>
          <a:p>
            <a:fld id="{5A5A3DA3-8D65-4DBD-B281-21FDEA58A1D0}" type="slidenum">
              <a:rPr lang="en-US" smtClean="0"/>
              <a:t>14</a:t>
            </a:fld>
            <a:endParaRPr lang="en-US"/>
          </a:p>
        </p:txBody>
      </p:sp>
    </p:spTree>
    <p:extLst>
      <p:ext uri="{BB962C8B-B14F-4D97-AF65-F5344CB8AC3E}">
        <p14:creationId xmlns:p14="http://schemas.microsoft.com/office/powerpoint/2010/main" val="284362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Georgia" panose="02040502050405020303" pitchFamily="18" charset="0"/>
              </a:rPr>
              <a:t>Updated for Aug 2022</a:t>
            </a:r>
          </a:p>
          <a:p>
            <a:pPr algn="l"/>
            <a:endParaRPr lang="en-US" b="1" i="0" dirty="0">
              <a:solidFill>
                <a:srgbClr val="000000"/>
              </a:solidFill>
              <a:effectLst/>
              <a:latin typeface="Georgia" panose="02040502050405020303" pitchFamily="18" charset="0"/>
            </a:endParaRPr>
          </a:p>
          <a:p>
            <a:pPr algn="l"/>
            <a:r>
              <a:rPr lang="en-US" b="1" i="0" dirty="0">
                <a:solidFill>
                  <a:srgbClr val="000000"/>
                </a:solidFill>
                <a:effectLst/>
                <a:latin typeface="Georgia" panose="02040502050405020303" pitchFamily="18" charset="0"/>
              </a:rPr>
              <a:t>4/20: U.S. crude stockpiles slump as export surge to more than 2-</a:t>
            </a:r>
            <a:r>
              <a:rPr lang="en-US" b="1" i="0" dirty="0" err="1">
                <a:solidFill>
                  <a:srgbClr val="000000"/>
                </a:solidFill>
                <a:effectLst/>
                <a:latin typeface="Georgia" panose="02040502050405020303" pitchFamily="18" charset="0"/>
              </a:rPr>
              <a:t>yr</a:t>
            </a:r>
            <a:r>
              <a:rPr lang="en-US" b="1" i="0" dirty="0">
                <a:solidFill>
                  <a:srgbClr val="000000"/>
                </a:solidFill>
                <a:effectLst/>
                <a:latin typeface="Georgia" panose="02040502050405020303" pitchFamily="18" charset="0"/>
              </a:rPr>
              <a:t> high - EIA</a:t>
            </a:r>
          </a:p>
          <a:p>
            <a:pPr algn="l"/>
            <a:r>
              <a:rPr lang="en-US" b="0" i="0" dirty="0">
                <a:solidFill>
                  <a:srgbClr val="3B3B3B"/>
                </a:solidFill>
                <a:effectLst/>
                <a:latin typeface="Georgia" panose="02040502050405020303" pitchFamily="18" charset="0"/>
              </a:rPr>
              <a:t>U.S. crude stockpiles slump as export surge to more than 2-</a:t>
            </a:r>
            <a:r>
              <a:rPr lang="en-US" b="0" i="0" dirty="0" err="1">
                <a:solidFill>
                  <a:srgbClr val="3B3B3B"/>
                </a:solidFill>
                <a:effectLst/>
                <a:latin typeface="Georgia" panose="02040502050405020303" pitchFamily="18" charset="0"/>
              </a:rPr>
              <a:t>yr</a:t>
            </a:r>
            <a:r>
              <a:rPr lang="en-US" b="0" i="0" dirty="0">
                <a:solidFill>
                  <a:srgbClr val="3B3B3B"/>
                </a:solidFill>
                <a:effectLst/>
                <a:latin typeface="Georgia" panose="02040502050405020303" pitchFamily="18" charset="0"/>
              </a:rPr>
              <a:t> high - EIA (Reuters)</a:t>
            </a:r>
          </a:p>
          <a:p>
            <a:pPr algn="l"/>
            <a:r>
              <a:rPr lang="en-US" b="0" i="0" dirty="0">
                <a:solidFill>
                  <a:srgbClr val="3B3B3B"/>
                </a:solidFill>
                <a:effectLst/>
                <a:latin typeface="Georgia" panose="02040502050405020303" pitchFamily="18" charset="0"/>
              </a:rPr>
              <a:t>U.S. crude stockpiles fell sharply last week due to a surge in exports to a more than a two-year high, while production neared pre-pandemic levels, the Energy Information Administration said on Wednesday.</a:t>
            </a:r>
          </a:p>
          <a:p>
            <a:pPr algn="l"/>
            <a:r>
              <a:rPr lang="en-US" b="0" i="0" dirty="0">
                <a:solidFill>
                  <a:srgbClr val="3B3B3B"/>
                </a:solidFill>
                <a:effectLst/>
                <a:latin typeface="Georgia" panose="02040502050405020303" pitchFamily="18" charset="0"/>
              </a:rPr>
              <a:t>Crude inventories fell by 8 million barrels in the week ended April 15 to 413.7 million barrels, compared with analysts' expectations in a Reuters poll for a 2.5 million-barrel rise.</a:t>
            </a:r>
          </a:p>
          <a:p>
            <a:pPr algn="l"/>
            <a:r>
              <a:rPr lang="en-US" b="0" i="0" dirty="0">
                <a:solidFill>
                  <a:srgbClr val="3B3B3B"/>
                </a:solidFill>
                <a:effectLst/>
                <a:latin typeface="Georgia" panose="02040502050405020303" pitchFamily="18" charset="0"/>
              </a:rPr>
              <a:t>"Strong exports have been driven by a pull to Europe and we should expect strength in the weeks ahead," said Matt Smith, lead Americas analyst at </a:t>
            </a:r>
            <a:r>
              <a:rPr lang="en-US" b="0" i="0" dirty="0" err="1">
                <a:solidFill>
                  <a:srgbClr val="3B3B3B"/>
                </a:solidFill>
                <a:effectLst/>
                <a:latin typeface="Georgia" panose="02040502050405020303" pitchFamily="18" charset="0"/>
              </a:rPr>
              <a:t>Kpler</a:t>
            </a:r>
            <a:r>
              <a:rPr lang="en-US" b="0" i="0" dirty="0">
                <a:solidFill>
                  <a:srgbClr val="3B3B3B"/>
                </a:solidFill>
                <a:effectLst/>
                <a:latin typeface="Georgia" panose="02040502050405020303" pitchFamily="18" charset="0"/>
              </a:rPr>
              <a:t>.</a:t>
            </a:r>
          </a:p>
          <a:p>
            <a:pPr algn="l"/>
            <a:r>
              <a:rPr lang="en-US" b="0" i="0" dirty="0">
                <a:solidFill>
                  <a:srgbClr val="3B3B3B"/>
                </a:solidFill>
                <a:effectLst/>
                <a:latin typeface="Georgia" panose="02040502050405020303" pitchFamily="18" charset="0"/>
              </a:rPr>
              <a:t>That was driven by a surge in exports, which rose to 4.3 million barrels per day in the most recent week, the most since March 2020, while imports fell to their lowest since April 2021, a reflection of worldwide demand for crude as Russian exports have fallen since its invasion of Ukraine in February.</a:t>
            </a:r>
          </a:p>
          <a:p>
            <a:pPr algn="l"/>
            <a:r>
              <a:rPr lang="en-US" b="0" i="0" dirty="0">
                <a:solidFill>
                  <a:srgbClr val="3B3B3B"/>
                </a:solidFill>
                <a:effectLst/>
                <a:latin typeface="Georgia" panose="02040502050405020303" pitchFamily="18" charset="0"/>
              </a:rPr>
              <a:t>Those exports offset an injection of 4.7 million barrels from U.S. strategic reserves as part of the White House's efforts to lower fuel prices overall.</a:t>
            </a:r>
          </a:p>
          <a:p>
            <a:pPr algn="l"/>
            <a:r>
              <a:rPr lang="en-US" b="0" i="0" dirty="0">
                <a:solidFill>
                  <a:srgbClr val="3B3B3B"/>
                </a:solidFill>
                <a:effectLst/>
                <a:latin typeface="Georgia" panose="02040502050405020303" pitchFamily="18" charset="0"/>
              </a:rPr>
              <a:t>U.S. production rose, hitting 11.9 million bpd, its highest since May 2020, at a point when oil companies were starting to reduce output in response to the worsening of the coronavirus pandemic.</a:t>
            </a:r>
          </a:p>
          <a:p>
            <a:pPr algn="l"/>
            <a:r>
              <a:rPr lang="en-US" b="0" i="0" dirty="0">
                <a:solidFill>
                  <a:srgbClr val="3B3B3B"/>
                </a:solidFill>
                <a:effectLst/>
                <a:latin typeface="Georgia" panose="02040502050405020303" pitchFamily="18" charset="0"/>
              </a:rPr>
              <a:t>Refinery crude runs  rose by 194,000 bpd last week, increasing refinery utilization rates by 1 percentage point to </a:t>
            </a:r>
            <a:r>
              <a:rPr lang="en-US" b="0" i="0" dirty="0" err="1">
                <a:solidFill>
                  <a:srgbClr val="3B3B3B"/>
                </a:solidFill>
                <a:effectLst/>
                <a:latin typeface="Georgia" panose="02040502050405020303" pitchFamily="18" charset="0"/>
              </a:rPr>
              <a:t>91%of</a:t>
            </a:r>
            <a:r>
              <a:rPr lang="en-US" b="0" i="0" dirty="0">
                <a:solidFill>
                  <a:srgbClr val="3B3B3B"/>
                </a:solidFill>
                <a:effectLst/>
                <a:latin typeface="Georgia" panose="02040502050405020303" pitchFamily="18" charset="0"/>
              </a:rPr>
              <a:t> total capacity.</a:t>
            </a:r>
          </a:p>
          <a:p>
            <a:pPr algn="l"/>
            <a:r>
              <a:rPr lang="en-US" b="0" i="0" dirty="0">
                <a:solidFill>
                  <a:srgbClr val="3B3B3B"/>
                </a:solidFill>
                <a:effectLst/>
                <a:latin typeface="Georgia" panose="02040502050405020303" pitchFamily="18" charset="0"/>
              </a:rPr>
              <a:t>That came even as overall demand has slipped somewhat in the United States, as product supplied, a measure of demand, fell to its lowest on a four-week moving basis since June last year.</a:t>
            </a:r>
          </a:p>
          <a:p>
            <a:pPr algn="l"/>
            <a:r>
              <a:rPr lang="en-US" b="0" i="0" dirty="0">
                <a:solidFill>
                  <a:srgbClr val="3B3B3B"/>
                </a:solidFill>
                <a:effectLst/>
                <a:latin typeface="Georgia" panose="02040502050405020303" pitchFamily="18" charset="0"/>
              </a:rPr>
              <a:t>U.S. gasoline stocks  fell by 761,000 barrels in the week to 232.4 million barrels. Distillate stockpiles, which include diesel and heating oil, fell by 2.7 million barrels to 108.7 million barrels, hitting levels not seen since May 2008.</a:t>
            </a:r>
          </a:p>
          <a:p>
            <a:pPr algn="l"/>
            <a:r>
              <a:rPr lang="en-US" b="0" i="0" dirty="0">
                <a:solidFill>
                  <a:srgbClr val="3B3B3B"/>
                </a:solidFill>
                <a:effectLst/>
                <a:latin typeface="Georgia" panose="02040502050405020303" pitchFamily="18" charset="0"/>
              </a:rPr>
              <a:t>Oil prices rose on the data, with U.S. crude futures gaining $1.07 to $103.63 a barrel, while Brent added 75 cents to $107.98 a barrel.</a:t>
            </a:r>
          </a:p>
          <a:p>
            <a:pPr algn="l"/>
            <a:endParaRPr lang="en-US" b="0" i="0" dirty="0">
              <a:solidFill>
                <a:srgbClr val="3B3B3B"/>
              </a:solidFill>
              <a:effectLst/>
              <a:latin typeface="Georgia" panose="02040502050405020303" pitchFamily="18" charset="0"/>
            </a:endParaRPr>
          </a:p>
          <a:p>
            <a:pPr algn="l"/>
            <a:r>
              <a:rPr lang="en-US" b="0" i="0" dirty="0">
                <a:solidFill>
                  <a:srgbClr val="3B3B3B"/>
                </a:solidFill>
                <a:effectLst/>
                <a:latin typeface="Georgia" panose="02040502050405020303" pitchFamily="18" charset="0"/>
              </a:rPr>
              <a:t>This table in a time slide:</a:t>
            </a:r>
          </a:p>
          <a:p>
            <a:pPr algn="l"/>
            <a:endParaRPr lang="en-US" b="0" i="0" dirty="0">
              <a:solidFill>
                <a:srgbClr val="3B3B3B"/>
              </a:solidFill>
              <a:effectLst/>
              <a:latin typeface="Georgia" panose="02040502050405020303" pitchFamily="18" charset="0"/>
            </a:endParaRPr>
          </a:p>
          <a:p>
            <a:pPr algn="l"/>
            <a:endParaRPr lang="en-US" b="0" i="0" dirty="0">
              <a:solidFill>
                <a:srgbClr val="3B3B3B"/>
              </a:solidFill>
              <a:effectLst/>
              <a:latin typeface="Georgia" panose="02040502050405020303" pitchFamily="18" charset="0"/>
            </a:endParaRPr>
          </a:p>
          <a:p>
            <a:endParaRPr lang="en-US" dirty="0"/>
          </a:p>
        </p:txBody>
      </p:sp>
      <p:sp>
        <p:nvSpPr>
          <p:cNvPr id="4" name="Slide Number Placeholder 3"/>
          <p:cNvSpPr>
            <a:spLocks noGrp="1"/>
          </p:cNvSpPr>
          <p:nvPr>
            <p:ph type="sldNum" sz="quarter" idx="5"/>
          </p:nvPr>
        </p:nvSpPr>
        <p:spPr/>
        <p:txBody>
          <a:bodyPr/>
          <a:lstStyle/>
          <a:p>
            <a:fld id="{5A5A3DA3-8D65-4DBD-B281-21FDEA58A1D0}" type="slidenum">
              <a:rPr lang="en-US" smtClean="0"/>
              <a:t>16</a:t>
            </a:fld>
            <a:endParaRPr lang="en-US"/>
          </a:p>
        </p:txBody>
      </p:sp>
    </p:spTree>
    <p:extLst>
      <p:ext uri="{BB962C8B-B14F-4D97-AF65-F5344CB8AC3E}">
        <p14:creationId xmlns:p14="http://schemas.microsoft.com/office/powerpoint/2010/main" val="351481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Georgia" panose="02040502050405020303" pitchFamily="18" charset="0"/>
              </a:rPr>
              <a:t>4/25: Refinery Shut-Downs Continue with LyondellBasell</a:t>
            </a:r>
          </a:p>
          <a:p>
            <a:pPr algn="l"/>
            <a:r>
              <a:rPr lang="en-US" b="0" i="0" dirty="0">
                <a:solidFill>
                  <a:srgbClr val="3B3B3B"/>
                </a:solidFill>
                <a:effectLst/>
                <a:latin typeface="Georgia" panose="02040502050405020303" pitchFamily="18" charset="0"/>
              </a:rPr>
              <a:t>Lyondell </a:t>
            </a:r>
            <a:r>
              <a:rPr lang="en-US" b="0" i="0" dirty="0" err="1">
                <a:solidFill>
                  <a:srgbClr val="3B3B3B"/>
                </a:solidFill>
                <a:effectLst/>
                <a:latin typeface="Georgia" panose="02040502050405020303" pitchFamily="18" charset="0"/>
              </a:rPr>
              <a:t>Bassell</a:t>
            </a:r>
            <a:r>
              <a:rPr lang="en-US" b="0" i="0" dirty="0">
                <a:solidFill>
                  <a:srgbClr val="3B3B3B"/>
                </a:solidFill>
                <a:effectLst/>
                <a:latin typeface="Georgia" panose="02040502050405020303" pitchFamily="18" charset="0"/>
              </a:rPr>
              <a:t> became the latest refiner to announce a closure of its refinery last Thursday, when the company said that it would shutter operations at its 268 Mb/d refinery in Houston, Texas. The announced closure comes after two recent failed attempts to sell the refinery. The company is exiting the refining business and the Houston operation no longer fits their strategic goals as a global petrochemical production business.</a:t>
            </a:r>
          </a:p>
          <a:p>
            <a:pPr algn="l"/>
            <a:r>
              <a:rPr lang="en-US" b="0" i="0" dirty="0">
                <a:solidFill>
                  <a:srgbClr val="3B3B3B"/>
                </a:solidFill>
                <a:effectLst/>
                <a:latin typeface="Georgia" panose="02040502050405020303" pitchFamily="18" charset="0"/>
              </a:rPr>
              <a:t>Since July of 2020, 1.1 </a:t>
            </a:r>
            <a:r>
              <a:rPr lang="en-US" b="0" i="0" dirty="0" err="1">
                <a:solidFill>
                  <a:srgbClr val="3B3B3B"/>
                </a:solidFill>
                <a:effectLst/>
                <a:latin typeface="Georgia" panose="02040502050405020303" pitchFamily="18" charset="0"/>
              </a:rPr>
              <a:t>MMb</a:t>
            </a:r>
            <a:r>
              <a:rPr lang="en-US" b="0" i="0" dirty="0">
                <a:solidFill>
                  <a:srgbClr val="3B3B3B"/>
                </a:solidFill>
                <a:effectLst/>
                <a:latin typeface="Georgia" panose="02040502050405020303" pitchFamily="18" charset="0"/>
              </a:rPr>
              <a:t>/d of refining capacity has been lost, with most of that (5 </a:t>
            </a:r>
            <a:r>
              <a:rPr lang="en-US" b="0" i="0" dirty="0" err="1">
                <a:solidFill>
                  <a:srgbClr val="3B3B3B"/>
                </a:solidFill>
                <a:effectLst/>
                <a:latin typeface="Georgia" panose="02040502050405020303" pitchFamily="18" charset="0"/>
              </a:rPr>
              <a:t>MMb</a:t>
            </a:r>
            <a:r>
              <a:rPr lang="en-US" b="0" i="0" dirty="0">
                <a:solidFill>
                  <a:srgbClr val="3B3B3B"/>
                </a:solidFill>
                <a:effectLst/>
                <a:latin typeface="Georgia" panose="02040502050405020303" pitchFamily="18" charset="0"/>
              </a:rPr>
              <a:t>/d) in </a:t>
            </a:r>
            <a:r>
              <a:rPr lang="en-US" b="0" i="0" dirty="0" err="1">
                <a:solidFill>
                  <a:srgbClr val="3B3B3B"/>
                </a:solidFill>
                <a:effectLst/>
                <a:latin typeface="Georgia" panose="02040502050405020303" pitchFamily="18" charset="0"/>
              </a:rPr>
              <a:t>PADD</a:t>
            </a:r>
            <a:r>
              <a:rPr lang="en-US" b="0" i="0" dirty="0">
                <a:solidFill>
                  <a:srgbClr val="3B3B3B"/>
                </a:solidFill>
                <a:effectLst/>
                <a:latin typeface="Georgia" panose="02040502050405020303" pitchFamily="18" charset="0"/>
              </a:rPr>
              <a:t> III. The Lyondell </a:t>
            </a:r>
            <a:r>
              <a:rPr lang="en-US" b="0" i="0" dirty="0" err="1">
                <a:solidFill>
                  <a:srgbClr val="3B3B3B"/>
                </a:solidFill>
                <a:effectLst/>
                <a:latin typeface="Georgia" panose="02040502050405020303" pitchFamily="18" charset="0"/>
              </a:rPr>
              <a:t>Bassell</a:t>
            </a:r>
            <a:r>
              <a:rPr lang="en-US" b="0" i="0" dirty="0">
                <a:solidFill>
                  <a:srgbClr val="3B3B3B"/>
                </a:solidFill>
                <a:effectLst/>
                <a:latin typeface="Georgia" panose="02040502050405020303" pitchFamily="18" charset="0"/>
              </a:rPr>
              <a:t> announcement will add to that number.</a:t>
            </a:r>
          </a:p>
          <a:p>
            <a:endParaRPr lang="en-US" dirty="0"/>
          </a:p>
        </p:txBody>
      </p:sp>
      <p:sp>
        <p:nvSpPr>
          <p:cNvPr id="4" name="Slide Number Placeholder 3"/>
          <p:cNvSpPr>
            <a:spLocks noGrp="1"/>
          </p:cNvSpPr>
          <p:nvPr>
            <p:ph type="sldNum" sz="quarter" idx="5"/>
          </p:nvPr>
        </p:nvSpPr>
        <p:spPr/>
        <p:txBody>
          <a:bodyPr/>
          <a:lstStyle/>
          <a:p>
            <a:fld id="{5A5A3DA3-8D65-4DBD-B281-21FDEA58A1D0}" type="slidenum">
              <a:rPr lang="en-US" smtClean="0"/>
              <a:t>17</a:t>
            </a:fld>
            <a:endParaRPr lang="en-US"/>
          </a:p>
        </p:txBody>
      </p:sp>
    </p:spTree>
    <p:extLst>
      <p:ext uri="{BB962C8B-B14F-4D97-AF65-F5344CB8AC3E}">
        <p14:creationId xmlns:p14="http://schemas.microsoft.com/office/powerpoint/2010/main" val="989149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5A3DA3-8D65-4DBD-B281-21FDEA58A1D0}" type="slidenum">
              <a:rPr lang="en-US" smtClean="0"/>
              <a:t>18</a:t>
            </a:fld>
            <a:endParaRPr lang="en-US"/>
          </a:p>
        </p:txBody>
      </p:sp>
    </p:spTree>
    <p:extLst>
      <p:ext uri="{BB962C8B-B14F-4D97-AF65-F5344CB8AC3E}">
        <p14:creationId xmlns:p14="http://schemas.microsoft.com/office/powerpoint/2010/main" val="3814367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Fixed for AUG 2022</a:t>
            </a:r>
          </a:p>
        </p:txBody>
      </p:sp>
      <p:sp>
        <p:nvSpPr>
          <p:cNvPr id="4" name="Slide Number Placeholder 3"/>
          <p:cNvSpPr>
            <a:spLocks noGrp="1"/>
          </p:cNvSpPr>
          <p:nvPr>
            <p:ph type="sldNum" sz="quarter" idx="5"/>
          </p:nvPr>
        </p:nvSpPr>
        <p:spPr/>
        <p:txBody>
          <a:bodyPr/>
          <a:lstStyle/>
          <a:p>
            <a:fld id="{5A5A3DA3-8D65-4DBD-B281-21FDEA58A1D0}" type="slidenum">
              <a:rPr lang="en-US" smtClean="0"/>
              <a:t>20</a:t>
            </a:fld>
            <a:endParaRPr lang="en-US"/>
          </a:p>
        </p:txBody>
      </p:sp>
    </p:spTree>
    <p:extLst>
      <p:ext uri="{BB962C8B-B14F-4D97-AF65-F5344CB8AC3E}">
        <p14:creationId xmlns:p14="http://schemas.microsoft.com/office/powerpoint/2010/main" val="348122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for AUG 2022</a:t>
            </a:r>
          </a:p>
        </p:txBody>
      </p:sp>
      <p:sp>
        <p:nvSpPr>
          <p:cNvPr id="4" name="Slide Number Placeholder 3"/>
          <p:cNvSpPr>
            <a:spLocks noGrp="1"/>
          </p:cNvSpPr>
          <p:nvPr>
            <p:ph type="sldNum" sz="quarter" idx="5"/>
          </p:nvPr>
        </p:nvSpPr>
        <p:spPr/>
        <p:txBody>
          <a:bodyPr/>
          <a:lstStyle/>
          <a:p>
            <a:fld id="{5A5A3DA3-8D65-4DBD-B281-21FDEA58A1D0}" type="slidenum">
              <a:rPr lang="en-US" smtClean="0"/>
              <a:t>21</a:t>
            </a:fld>
            <a:endParaRPr lang="en-US"/>
          </a:p>
        </p:txBody>
      </p:sp>
    </p:spTree>
    <p:extLst>
      <p:ext uri="{BB962C8B-B14F-4D97-AF65-F5344CB8AC3E}">
        <p14:creationId xmlns:p14="http://schemas.microsoft.com/office/powerpoint/2010/main" val="1758010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for AUG 2022</a:t>
            </a:r>
          </a:p>
          <a:p>
            <a:endParaRPr lang="en-US" dirty="0"/>
          </a:p>
        </p:txBody>
      </p:sp>
      <p:sp>
        <p:nvSpPr>
          <p:cNvPr id="4" name="Slide Number Placeholder 3"/>
          <p:cNvSpPr>
            <a:spLocks noGrp="1"/>
          </p:cNvSpPr>
          <p:nvPr>
            <p:ph type="sldNum" sz="quarter" idx="5"/>
          </p:nvPr>
        </p:nvSpPr>
        <p:spPr/>
        <p:txBody>
          <a:bodyPr/>
          <a:lstStyle/>
          <a:p>
            <a:fld id="{5A5A3DA3-8D65-4DBD-B281-21FDEA58A1D0}" type="slidenum">
              <a:rPr lang="en-US" smtClean="0"/>
              <a:t>22</a:t>
            </a:fld>
            <a:endParaRPr lang="en-US"/>
          </a:p>
        </p:txBody>
      </p:sp>
    </p:spTree>
    <p:extLst>
      <p:ext uri="{BB962C8B-B14F-4D97-AF65-F5344CB8AC3E}">
        <p14:creationId xmlns:p14="http://schemas.microsoft.com/office/powerpoint/2010/main" val="3235215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for Aug 2022</a:t>
            </a:r>
          </a:p>
          <a:p>
            <a:pPr marL="228600" indent="-228600">
              <a:buAutoNum type="arabicPeriod"/>
            </a:pPr>
            <a:r>
              <a:rPr lang="en-US" dirty="0" err="1"/>
              <a:t>TTF</a:t>
            </a:r>
            <a:r>
              <a:rPr lang="en-US" dirty="0"/>
              <a:t> is over $30/</a:t>
            </a:r>
            <a:r>
              <a:rPr lang="en-US" dirty="0" err="1"/>
              <a:t>mmBTU</a:t>
            </a:r>
            <a:r>
              <a:rPr lang="en-US" dirty="0"/>
              <a:t> b/c Ukraine uncertainty (18% increase in one day).  Russian supply to Europe = 25% NG imports.  Disruption represents 30 mcm/d (1 BCF)/d or 1/3 standard LNG cargo per day.  </a:t>
            </a:r>
          </a:p>
          <a:p>
            <a:pPr marL="228600" indent="-228600">
              <a:buAutoNum type="arabicPeriod"/>
            </a:pPr>
            <a:endParaRPr lang="en-US" dirty="0"/>
          </a:p>
          <a:p>
            <a:pPr marL="228600" indent="-228600">
              <a:buAutoNum type="arabicPeriod"/>
            </a:pPr>
            <a:r>
              <a:rPr lang="en-US" dirty="0"/>
              <a:t>Europe Power Prices</a:t>
            </a:r>
          </a:p>
          <a:p>
            <a:pPr marL="228600" indent="-228600">
              <a:buAutoNum type="arabicPeriod"/>
            </a:pPr>
            <a:endParaRPr lang="en-US" dirty="0"/>
          </a:p>
          <a:p>
            <a:pPr marL="228600" indent="-228600">
              <a:buAutoNum type="arabicPeriod"/>
            </a:pPr>
            <a:r>
              <a:rPr lang="en-US" dirty="0"/>
              <a:t>50% of Euro gas comes from Russia.  50% from LNG.  Storage shutdown.</a:t>
            </a:r>
          </a:p>
        </p:txBody>
      </p:sp>
      <p:sp>
        <p:nvSpPr>
          <p:cNvPr id="4" name="Slide Number Placeholder 3"/>
          <p:cNvSpPr>
            <a:spLocks noGrp="1"/>
          </p:cNvSpPr>
          <p:nvPr>
            <p:ph type="sldNum" sz="quarter" idx="5"/>
          </p:nvPr>
        </p:nvSpPr>
        <p:spPr/>
        <p:txBody>
          <a:bodyPr/>
          <a:lstStyle/>
          <a:p>
            <a:fld id="{5A5A3DA3-8D65-4DBD-B281-21FDEA58A1D0}" type="slidenum">
              <a:rPr lang="en-US" smtClean="0"/>
              <a:t>23</a:t>
            </a:fld>
            <a:endParaRPr lang="en-US"/>
          </a:p>
        </p:txBody>
      </p:sp>
    </p:spTree>
    <p:extLst>
      <p:ext uri="{BB962C8B-B14F-4D97-AF65-F5344CB8AC3E}">
        <p14:creationId xmlns:p14="http://schemas.microsoft.com/office/powerpoint/2010/main" val="957048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Euro need for NG.  Now approved as green in Europe.</a:t>
            </a:r>
          </a:p>
        </p:txBody>
      </p:sp>
      <p:sp>
        <p:nvSpPr>
          <p:cNvPr id="4" name="Slide Number Placeholder 3"/>
          <p:cNvSpPr>
            <a:spLocks noGrp="1"/>
          </p:cNvSpPr>
          <p:nvPr>
            <p:ph type="sldNum" sz="quarter" idx="5"/>
          </p:nvPr>
        </p:nvSpPr>
        <p:spPr/>
        <p:txBody>
          <a:bodyPr/>
          <a:lstStyle/>
          <a:p>
            <a:fld id="{5A5A3DA3-8D65-4DBD-B281-21FDEA58A1D0}" type="slidenum">
              <a:rPr lang="en-US" smtClean="0"/>
              <a:t>24</a:t>
            </a:fld>
            <a:endParaRPr lang="en-US"/>
          </a:p>
        </p:txBody>
      </p:sp>
    </p:spTree>
    <p:extLst>
      <p:ext uri="{BB962C8B-B14F-4D97-AF65-F5344CB8AC3E}">
        <p14:creationId xmlns:p14="http://schemas.microsoft.com/office/powerpoint/2010/main" val="2281908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Biden recently demanded industry to increase LNG export to 15 BCF/D to help Europe.  Note form parenting:  Always demand what kids are already doing.  Current </a:t>
            </a:r>
            <a:r>
              <a:rPr lang="en-US" dirty="0" err="1"/>
              <a:t>taeget</a:t>
            </a:r>
            <a:r>
              <a:rPr lang="en-US" dirty="0"/>
              <a:t> in industry is to expand to 30 BCF/D of output</a:t>
            </a:r>
          </a:p>
        </p:txBody>
      </p:sp>
      <p:sp>
        <p:nvSpPr>
          <p:cNvPr id="4" name="Slide Number Placeholder 3"/>
          <p:cNvSpPr>
            <a:spLocks noGrp="1"/>
          </p:cNvSpPr>
          <p:nvPr>
            <p:ph type="sldNum" sz="quarter" idx="5"/>
          </p:nvPr>
        </p:nvSpPr>
        <p:spPr/>
        <p:txBody>
          <a:bodyPr/>
          <a:lstStyle/>
          <a:p>
            <a:fld id="{5A5A3DA3-8D65-4DBD-B281-21FDEA58A1D0}" type="slidenum">
              <a:rPr lang="en-US" smtClean="0"/>
              <a:t>25</a:t>
            </a:fld>
            <a:endParaRPr lang="en-US"/>
          </a:p>
        </p:txBody>
      </p:sp>
    </p:spTree>
    <p:extLst>
      <p:ext uri="{BB962C8B-B14F-4D97-AF65-F5344CB8AC3E}">
        <p14:creationId xmlns:p14="http://schemas.microsoft.com/office/powerpoint/2010/main" val="2550857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5A3DA3-8D65-4DBD-B281-21FDEA58A1D0}" type="slidenum">
              <a:rPr lang="en-US" smtClean="0"/>
              <a:t>3</a:t>
            </a:fld>
            <a:endParaRPr lang="en-US"/>
          </a:p>
        </p:txBody>
      </p:sp>
    </p:spTree>
    <p:extLst>
      <p:ext uri="{BB962C8B-B14F-4D97-AF65-F5344CB8AC3E}">
        <p14:creationId xmlns:p14="http://schemas.microsoft.com/office/powerpoint/2010/main" val="1122566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for Aug 2022</a:t>
            </a:r>
          </a:p>
          <a:p>
            <a:endParaRPr lang="en-US" dirty="0"/>
          </a:p>
          <a:p>
            <a:r>
              <a:rPr lang="en-US" dirty="0"/>
              <a:t>LNG increases to 15% of production unless drilling/production increases.  At current prices, assume they will.</a:t>
            </a:r>
          </a:p>
        </p:txBody>
      </p:sp>
      <p:sp>
        <p:nvSpPr>
          <p:cNvPr id="4" name="Slide Number Placeholder 3"/>
          <p:cNvSpPr>
            <a:spLocks noGrp="1"/>
          </p:cNvSpPr>
          <p:nvPr>
            <p:ph type="sldNum" sz="quarter" idx="5"/>
          </p:nvPr>
        </p:nvSpPr>
        <p:spPr/>
        <p:txBody>
          <a:bodyPr/>
          <a:lstStyle/>
          <a:p>
            <a:fld id="{5A5A3DA3-8D65-4DBD-B281-21FDEA58A1D0}" type="slidenum">
              <a:rPr lang="en-US" smtClean="0"/>
              <a:t>26</a:t>
            </a:fld>
            <a:endParaRPr lang="en-US"/>
          </a:p>
        </p:txBody>
      </p:sp>
    </p:spTree>
    <p:extLst>
      <p:ext uri="{BB962C8B-B14F-4D97-AF65-F5344CB8AC3E}">
        <p14:creationId xmlns:p14="http://schemas.microsoft.com/office/powerpoint/2010/main" val="4171789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5A3DA3-8D65-4DBD-B281-21FDEA58A1D0}" type="slidenum">
              <a:rPr lang="en-US" smtClean="0"/>
              <a:t>27</a:t>
            </a:fld>
            <a:endParaRPr lang="en-US"/>
          </a:p>
        </p:txBody>
      </p:sp>
    </p:spTree>
    <p:extLst>
      <p:ext uri="{BB962C8B-B14F-4D97-AF65-F5344CB8AC3E}">
        <p14:creationId xmlns:p14="http://schemas.microsoft.com/office/powerpoint/2010/main" val="3557951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5A3DA3-8D65-4DBD-B281-21FDEA58A1D0}" type="slidenum">
              <a:rPr lang="en-US" smtClean="0"/>
              <a:t>29</a:t>
            </a:fld>
            <a:endParaRPr lang="en-US"/>
          </a:p>
        </p:txBody>
      </p:sp>
    </p:spTree>
    <p:extLst>
      <p:ext uri="{BB962C8B-B14F-4D97-AF65-F5344CB8AC3E}">
        <p14:creationId xmlns:p14="http://schemas.microsoft.com/office/powerpoint/2010/main" val="621364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buyback and dividend programs have been effective.  Share prices have doubled.  Private Equity is back to (silently) courting </a:t>
            </a:r>
            <a:r>
              <a:rPr lang="en-US" dirty="0" err="1"/>
              <a:t>E&amp;P</a:t>
            </a:r>
            <a:r>
              <a:rPr lang="en-US" dirty="0"/>
              <a:t>   </a:t>
            </a:r>
          </a:p>
          <a:p>
            <a:endParaRPr lang="en-US" dirty="0"/>
          </a:p>
          <a:p>
            <a:endParaRPr lang="en-US" dirty="0"/>
          </a:p>
          <a:p>
            <a:r>
              <a:rPr lang="en-US" dirty="0"/>
              <a:t>Prediction is </a:t>
            </a:r>
          </a:p>
          <a:p>
            <a:pPr marL="228600" indent="-228600">
              <a:buAutoNum type="arabicPeriod"/>
            </a:pPr>
            <a:r>
              <a:rPr lang="en-US" dirty="0"/>
              <a:t>Rig Count </a:t>
            </a:r>
            <a:r>
              <a:rPr lang="en-US" dirty="0" err="1"/>
              <a:t>affectd</a:t>
            </a:r>
            <a:r>
              <a:rPr lang="en-US" dirty="0"/>
              <a:t> by supply chain availability of drilling tools</a:t>
            </a:r>
          </a:p>
          <a:p>
            <a:pPr marL="228600" indent="-228600">
              <a:buAutoNum type="arabicPeriod"/>
            </a:pPr>
            <a:r>
              <a:rPr lang="en-US" dirty="0"/>
              <a:t>rig count growth rate will start to increase in </a:t>
            </a:r>
            <a:r>
              <a:rPr lang="en-US" dirty="0" err="1"/>
              <a:t>H2</a:t>
            </a:r>
            <a:r>
              <a:rPr lang="en-US" dirty="0"/>
              <a:t> of the year</a:t>
            </a:r>
          </a:p>
          <a:p>
            <a:pPr marL="228600" indent="-228600">
              <a:buAutoNum type="arabicPeriod"/>
            </a:pPr>
            <a:r>
              <a:rPr lang="en-US" dirty="0"/>
              <a:t>Acquisitions will be strong by majors and larger independents</a:t>
            </a:r>
          </a:p>
          <a:p>
            <a:pPr marL="228600" indent="-228600">
              <a:buAutoNum type="arabicPeriod"/>
            </a:pPr>
            <a:r>
              <a:rPr lang="en-US" dirty="0"/>
              <a:t>Green investments will increase, but </a:t>
            </a:r>
            <a:r>
              <a:rPr lang="en-US" dirty="0" err="1"/>
              <a:t>E&amp;P</a:t>
            </a:r>
            <a:r>
              <a:rPr lang="en-US" dirty="0"/>
              <a:t> production &amp; revenue will out-perform quietly.</a:t>
            </a:r>
          </a:p>
          <a:p>
            <a:pPr marL="228600" indent="-228600">
              <a:buAutoNum type="arabicPeriod"/>
            </a:pPr>
            <a:r>
              <a:rPr lang="en-US" dirty="0"/>
              <a:t>EX.  Major:  $</a:t>
            </a:r>
            <a:r>
              <a:rPr lang="en-US" dirty="0" err="1"/>
              <a:t>1B</a:t>
            </a:r>
            <a:r>
              <a:rPr lang="en-US" dirty="0"/>
              <a:t> in solar &amp; $</a:t>
            </a:r>
            <a:r>
              <a:rPr lang="en-US" dirty="0" err="1"/>
              <a:t>5B</a:t>
            </a:r>
            <a:r>
              <a:rPr lang="en-US" dirty="0"/>
              <a:t> in </a:t>
            </a:r>
            <a:r>
              <a:rPr lang="en-US" dirty="0" err="1"/>
              <a:t>E&amp;P</a:t>
            </a:r>
            <a:r>
              <a:rPr lang="en-US" dirty="0"/>
              <a:t>.</a:t>
            </a:r>
          </a:p>
          <a:p>
            <a:pPr marL="228600" indent="-228600">
              <a:buAutoNum type="arabicPeriod"/>
            </a:pPr>
            <a:r>
              <a:rPr lang="en-US" dirty="0"/>
              <a:t>Majors will acquire successful “green programs”</a:t>
            </a:r>
          </a:p>
        </p:txBody>
      </p:sp>
      <p:sp>
        <p:nvSpPr>
          <p:cNvPr id="4" name="Slide Number Placeholder 3"/>
          <p:cNvSpPr>
            <a:spLocks noGrp="1"/>
          </p:cNvSpPr>
          <p:nvPr>
            <p:ph type="sldNum" sz="quarter" idx="5"/>
          </p:nvPr>
        </p:nvSpPr>
        <p:spPr/>
        <p:txBody>
          <a:bodyPr/>
          <a:lstStyle/>
          <a:p>
            <a:fld id="{5A5A3DA3-8D65-4DBD-B281-21FDEA58A1D0}" type="slidenum">
              <a:rPr lang="en-US" smtClean="0"/>
              <a:t>32</a:t>
            </a:fld>
            <a:endParaRPr lang="en-US"/>
          </a:p>
        </p:txBody>
      </p:sp>
    </p:spTree>
    <p:extLst>
      <p:ext uri="{BB962C8B-B14F-4D97-AF65-F5344CB8AC3E}">
        <p14:creationId xmlns:p14="http://schemas.microsoft.com/office/powerpoint/2010/main" val="3673662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Biden Inflation bill has tax on companies buying back stocks</a:t>
            </a:r>
          </a:p>
        </p:txBody>
      </p:sp>
      <p:sp>
        <p:nvSpPr>
          <p:cNvPr id="4" name="Slide Number Placeholder 3"/>
          <p:cNvSpPr>
            <a:spLocks noGrp="1"/>
          </p:cNvSpPr>
          <p:nvPr>
            <p:ph type="sldNum" sz="quarter" idx="5"/>
          </p:nvPr>
        </p:nvSpPr>
        <p:spPr/>
        <p:txBody>
          <a:bodyPr/>
          <a:lstStyle/>
          <a:p>
            <a:fld id="{5A5A3DA3-8D65-4DBD-B281-21FDEA58A1D0}" type="slidenum">
              <a:rPr lang="en-US" smtClean="0"/>
              <a:t>34</a:t>
            </a:fld>
            <a:endParaRPr lang="en-US"/>
          </a:p>
        </p:txBody>
      </p:sp>
    </p:spTree>
    <p:extLst>
      <p:ext uri="{BB962C8B-B14F-4D97-AF65-F5344CB8AC3E}">
        <p14:creationId xmlns:p14="http://schemas.microsoft.com/office/powerpoint/2010/main" val="4109271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for Aug 2022</a:t>
            </a:r>
          </a:p>
          <a:p>
            <a:endParaRPr lang="en-US" dirty="0"/>
          </a:p>
          <a:p>
            <a:r>
              <a:rPr lang="en-US" dirty="0"/>
              <a:t>Max production in 2019.  Prices have recovered but production has lagged.  Producers have not increased drilling.  Hoarded cash for future. </a:t>
            </a:r>
            <a:r>
              <a:rPr lang="en-US" b="0" i="0" dirty="0">
                <a:solidFill>
                  <a:srgbClr val="3B3B3B"/>
                </a:solidFill>
                <a:effectLst/>
                <a:latin typeface="Georgia" panose="02040502050405020303" pitchFamily="18" charset="0"/>
              </a:rPr>
              <a:t>The four-week moving average of the recent growth in lower 48 crude oil production is only 250 Mb/d behind 2019 when it was on its way to 12.4 </a:t>
            </a:r>
            <a:r>
              <a:rPr lang="en-US" b="0" i="0" dirty="0" err="1">
                <a:solidFill>
                  <a:srgbClr val="3B3B3B"/>
                </a:solidFill>
                <a:effectLst/>
                <a:latin typeface="Georgia" panose="02040502050405020303" pitchFamily="18" charset="0"/>
              </a:rPr>
              <a:t>MMb</a:t>
            </a:r>
            <a:r>
              <a:rPr lang="en-US" b="0" i="0" dirty="0">
                <a:solidFill>
                  <a:srgbClr val="3B3B3B"/>
                </a:solidFill>
                <a:effectLst/>
                <a:latin typeface="Georgia" panose="02040502050405020303" pitchFamily="18" charset="0"/>
              </a:rPr>
              <a:t>/d by the end of the year. It is not hard to imagine if current high </a:t>
            </a:r>
            <a:r>
              <a:rPr lang="en-US" b="0" i="0" dirty="0" err="1">
                <a:solidFill>
                  <a:srgbClr val="3B3B3B"/>
                </a:solidFill>
                <a:effectLst/>
                <a:latin typeface="Georgia" panose="02040502050405020303" pitchFamily="18" charset="0"/>
              </a:rPr>
              <a:t>WTI</a:t>
            </a:r>
            <a:r>
              <a:rPr lang="en-US" b="0" i="0" dirty="0">
                <a:solidFill>
                  <a:srgbClr val="3B3B3B"/>
                </a:solidFill>
                <a:effectLst/>
                <a:latin typeface="Georgia" panose="02040502050405020303" pitchFamily="18" charset="0"/>
              </a:rPr>
              <a:t> crude oil persists, domestic producers will be able to meet or exceed 2019 levels, given a moderate storm season. </a:t>
            </a:r>
            <a:r>
              <a:rPr lang="en-US" dirty="0"/>
              <a:t> </a:t>
            </a:r>
          </a:p>
          <a:p>
            <a:endParaRPr lang="en-US" dirty="0"/>
          </a:p>
          <a:p>
            <a:r>
              <a:rPr lang="en-US" sz="2800" b="1" dirty="0"/>
              <a:t>KEY:  Other projects in the world are 5-8 year projects</a:t>
            </a:r>
            <a:endParaRPr lang="en-US" b="1" dirty="0"/>
          </a:p>
        </p:txBody>
      </p:sp>
      <p:sp>
        <p:nvSpPr>
          <p:cNvPr id="4" name="Slide Number Placeholder 3"/>
          <p:cNvSpPr>
            <a:spLocks noGrp="1"/>
          </p:cNvSpPr>
          <p:nvPr>
            <p:ph type="sldNum" sz="quarter" idx="5"/>
          </p:nvPr>
        </p:nvSpPr>
        <p:spPr/>
        <p:txBody>
          <a:bodyPr/>
          <a:lstStyle/>
          <a:p>
            <a:fld id="{5A5A3DA3-8D65-4DBD-B281-21FDEA58A1D0}" type="slidenum">
              <a:rPr lang="en-US" smtClean="0"/>
              <a:t>4</a:t>
            </a:fld>
            <a:endParaRPr lang="en-US"/>
          </a:p>
        </p:txBody>
      </p:sp>
    </p:spTree>
    <p:extLst>
      <p:ext uri="{BB962C8B-B14F-4D97-AF65-F5344CB8AC3E}">
        <p14:creationId xmlns:p14="http://schemas.microsoft.com/office/powerpoint/2010/main" val="590277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Updated for Aug 2022</a:t>
            </a:r>
          </a:p>
          <a:p>
            <a:endParaRPr lang="en-US" dirty="0"/>
          </a:p>
          <a:p>
            <a:endParaRPr lang="en-US" dirty="0"/>
          </a:p>
          <a:p>
            <a:r>
              <a:rPr lang="en-US" dirty="0"/>
              <a:t>2020 drop in rig count from 800 to 250.  Rig count has had slow, steady even linear increase on a week by week basis starting April 2020 through 2021 into 2022.  Not the fevered response to price increases we saw in 2014 and 2016.  The ratio of rigs increased per $ increase in oil has shifted.  From 17 rigs/$ to 7 rigs/$.</a:t>
            </a:r>
          </a:p>
          <a:p>
            <a:endParaRPr lang="en-US" dirty="0"/>
          </a:p>
          <a:p>
            <a:endParaRPr lang="en-US" dirty="0"/>
          </a:p>
        </p:txBody>
      </p:sp>
      <p:sp>
        <p:nvSpPr>
          <p:cNvPr id="4" name="Slide Number Placeholder 3"/>
          <p:cNvSpPr>
            <a:spLocks noGrp="1"/>
          </p:cNvSpPr>
          <p:nvPr>
            <p:ph type="sldNum" sz="quarter" idx="5"/>
          </p:nvPr>
        </p:nvSpPr>
        <p:spPr/>
        <p:txBody>
          <a:bodyPr/>
          <a:lstStyle/>
          <a:p>
            <a:fld id="{5A5A3DA3-8D65-4DBD-B281-21FDEA58A1D0}" type="slidenum">
              <a:rPr lang="en-US" smtClean="0"/>
              <a:t>5</a:t>
            </a:fld>
            <a:endParaRPr lang="en-US"/>
          </a:p>
        </p:txBody>
      </p:sp>
    </p:spTree>
    <p:extLst>
      <p:ext uri="{BB962C8B-B14F-4D97-AF65-F5344CB8AC3E}">
        <p14:creationId xmlns:p14="http://schemas.microsoft.com/office/powerpoint/2010/main" val="3020969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for Aug 2022</a:t>
            </a:r>
          </a:p>
          <a:p>
            <a:endParaRPr lang="en-US" dirty="0"/>
          </a:p>
          <a:p>
            <a:endParaRPr lang="en-US" dirty="0"/>
          </a:p>
          <a:p>
            <a:r>
              <a:rPr lang="en-US" dirty="0"/>
              <a:t>DUC inventories near our natural floor.  So our drilled inventory is almost out.  Drilling will need to increase</a:t>
            </a:r>
          </a:p>
        </p:txBody>
      </p:sp>
      <p:sp>
        <p:nvSpPr>
          <p:cNvPr id="4" name="Slide Number Placeholder 3"/>
          <p:cNvSpPr>
            <a:spLocks noGrp="1"/>
          </p:cNvSpPr>
          <p:nvPr>
            <p:ph type="sldNum" sz="quarter" idx="5"/>
          </p:nvPr>
        </p:nvSpPr>
        <p:spPr/>
        <p:txBody>
          <a:bodyPr/>
          <a:lstStyle/>
          <a:p>
            <a:fld id="{5A5A3DA3-8D65-4DBD-B281-21FDEA58A1D0}" type="slidenum">
              <a:rPr lang="en-US" smtClean="0"/>
              <a:t>6</a:t>
            </a:fld>
            <a:endParaRPr lang="en-US"/>
          </a:p>
        </p:txBody>
      </p:sp>
    </p:spTree>
    <p:extLst>
      <p:ext uri="{BB962C8B-B14F-4D97-AF65-F5344CB8AC3E}">
        <p14:creationId xmlns:p14="http://schemas.microsoft.com/office/powerpoint/2010/main" val="3522675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5A3DA3-8D65-4DBD-B281-21FDEA58A1D0}" type="slidenum">
              <a:rPr lang="en-US" smtClean="0"/>
              <a:t>7</a:t>
            </a:fld>
            <a:endParaRPr lang="en-US"/>
          </a:p>
        </p:txBody>
      </p:sp>
    </p:spTree>
    <p:extLst>
      <p:ext uri="{BB962C8B-B14F-4D97-AF65-F5344CB8AC3E}">
        <p14:creationId xmlns:p14="http://schemas.microsoft.com/office/powerpoint/2010/main" val="4107623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Russian Sanctions guarantees Brent/European crude goes over $100 / bbl.  Market is already undersupplied.  Current market conditions serve Putin well that Europe does not want a conflict and would allow Russian movement into Ukraine.  Energy export ban to Europe undesirable by Europe.</a:t>
            </a:r>
          </a:p>
        </p:txBody>
      </p:sp>
      <p:sp>
        <p:nvSpPr>
          <p:cNvPr id="4" name="Slide Number Placeholder 3"/>
          <p:cNvSpPr>
            <a:spLocks noGrp="1"/>
          </p:cNvSpPr>
          <p:nvPr>
            <p:ph type="sldNum" sz="quarter" idx="5"/>
          </p:nvPr>
        </p:nvSpPr>
        <p:spPr/>
        <p:txBody>
          <a:bodyPr/>
          <a:lstStyle/>
          <a:p>
            <a:fld id="{5A5A3DA3-8D65-4DBD-B281-21FDEA58A1D0}" type="slidenum">
              <a:rPr lang="en-US" smtClean="0"/>
              <a:t>8</a:t>
            </a:fld>
            <a:endParaRPr lang="en-US"/>
          </a:p>
        </p:txBody>
      </p:sp>
    </p:spTree>
    <p:extLst>
      <p:ext uri="{BB962C8B-B14F-4D97-AF65-F5344CB8AC3E}">
        <p14:creationId xmlns:p14="http://schemas.microsoft.com/office/powerpoint/2010/main" val="823774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Updated for Aug. 2022</a:t>
            </a:r>
          </a:p>
        </p:txBody>
      </p:sp>
      <p:sp>
        <p:nvSpPr>
          <p:cNvPr id="4" name="Slide Number Placeholder 3"/>
          <p:cNvSpPr>
            <a:spLocks noGrp="1"/>
          </p:cNvSpPr>
          <p:nvPr>
            <p:ph type="sldNum" sz="quarter" idx="5"/>
          </p:nvPr>
        </p:nvSpPr>
        <p:spPr/>
        <p:txBody>
          <a:bodyPr/>
          <a:lstStyle/>
          <a:p>
            <a:fld id="{5A5A3DA3-8D65-4DBD-B281-21FDEA58A1D0}" type="slidenum">
              <a:rPr lang="en-US" smtClean="0"/>
              <a:t>9</a:t>
            </a:fld>
            <a:endParaRPr lang="en-US"/>
          </a:p>
        </p:txBody>
      </p:sp>
    </p:spTree>
    <p:extLst>
      <p:ext uri="{BB962C8B-B14F-4D97-AF65-F5344CB8AC3E}">
        <p14:creationId xmlns:p14="http://schemas.microsoft.com/office/powerpoint/2010/main" val="1695252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Updated for August 2022</a:t>
            </a:r>
          </a:p>
        </p:txBody>
      </p:sp>
      <p:sp>
        <p:nvSpPr>
          <p:cNvPr id="4" name="Slide Number Placeholder 3"/>
          <p:cNvSpPr>
            <a:spLocks noGrp="1"/>
          </p:cNvSpPr>
          <p:nvPr>
            <p:ph type="sldNum" sz="quarter" idx="5"/>
          </p:nvPr>
        </p:nvSpPr>
        <p:spPr/>
        <p:txBody>
          <a:bodyPr/>
          <a:lstStyle/>
          <a:p>
            <a:fld id="{5A5A3DA3-8D65-4DBD-B281-21FDEA58A1D0}" type="slidenum">
              <a:rPr lang="en-US" smtClean="0"/>
              <a:t>13</a:t>
            </a:fld>
            <a:endParaRPr lang="en-US"/>
          </a:p>
        </p:txBody>
      </p:sp>
    </p:spTree>
    <p:extLst>
      <p:ext uri="{BB962C8B-B14F-4D97-AF65-F5344CB8AC3E}">
        <p14:creationId xmlns:p14="http://schemas.microsoft.com/office/powerpoint/2010/main" val="3485437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4FD6-423F-DCDF-D15C-FF51309393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B5228E-B791-8E6F-A0ED-4A1FD134A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7D7479-D2C6-A63A-49DE-FBB384CF5066}"/>
              </a:ext>
            </a:extLst>
          </p:cNvPr>
          <p:cNvSpPr>
            <a:spLocks noGrp="1"/>
          </p:cNvSpPr>
          <p:nvPr>
            <p:ph type="dt" sz="half" idx="10"/>
          </p:nvPr>
        </p:nvSpPr>
        <p:spPr/>
        <p:txBody>
          <a:bodyPr/>
          <a:lstStyle/>
          <a:p>
            <a:fld id="{60B3B5EC-6A22-4EA3-8985-8AC1896C8D2F}" type="datetimeFigureOut">
              <a:rPr lang="en-US" smtClean="0"/>
              <a:t>8/30/2022</a:t>
            </a:fld>
            <a:endParaRPr lang="en-US"/>
          </a:p>
        </p:txBody>
      </p:sp>
      <p:sp>
        <p:nvSpPr>
          <p:cNvPr id="5" name="Footer Placeholder 4">
            <a:extLst>
              <a:ext uri="{FF2B5EF4-FFF2-40B4-BE49-F238E27FC236}">
                <a16:creationId xmlns:a16="http://schemas.microsoft.com/office/drawing/2014/main" id="{C146B672-9497-69EB-F0F4-81BFA703A4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B6CEF3-4AAC-8CB8-D7C9-9F868B05C478}"/>
              </a:ext>
            </a:extLst>
          </p:cNvPr>
          <p:cNvSpPr>
            <a:spLocks noGrp="1"/>
          </p:cNvSpPr>
          <p:nvPr>
            <p:ph type="sldNum" sz="quarter" idx="12"/>
          </p:nvPr>
        </p:nvSpPr>
        <p:spPr/>
        <p:txBody>
          <a:bodyPr/>
          <a:lstStyle/>
          <a:p>
            <a:fld id="{DD8F67D8-CDF6-488A-AC77-F32375F3D36D}" type="slidenum">
              <a:rPr lang="en-US" smtClean="0"/>
              <a:t>‹#›</a:t>
            </a:fld>
            <a:endParaRPr lang="en-US"/>
          </a:p>
        </p:txBody>
      </p:sp>
    </p:spTree>
    <p:extLst>
      <p:ext uri="{BB962C8B-B14F-4D97-AF65-F5344CB8AC3E}">
        <p14:creationId xmlns:p14="http://schemas.microsoft.com/office/powerpoint/2010/main" val="2322512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CAB89-EB1E-65E8-234C-D7A684F642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85BFEB-C202-DF2E-5603-D767F2455D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34FFE0-D0CB-86C2-C69E-F6F091328390}"/>
              </a:ext>
            </a:extLst>
          </p:cNvPr>
          <p:cNvSpPr>
            <a:spLocks noGrp="1"/>
          </p:cNvSpPr>
          <p:nvPr>
            <p:ph type="dt" sz="half" idx="10"/>
          </p:nvPr>
        </p:nvSpPr>
        <p:spPr/>
        <p:txBody>
          <a:bodyPr/>
          <a:lstStyle/>
          <a:p>
            <a:fld id="{60B3B5EC-6A22-4EA3-8985-8AC1896C8D2F}" type="datetimeFigureOut">
              <a:rPr lang="en-US" smtClean="0"/>
              <a:t>8/30/2022</a:t>
            </a:fld>
            <a:endParaRPr lang="en-US"/>
          </a:p>
        </p:txBody>
      </p:sp>
      <p:sp>
        <p:nvSpPr>
          <p:cNvPr id="5" name="Footer Placeholder 4">
            <a:extLst>
              <a:ext uri="{FF2B5EF4-FFF2-40B4-BE49-F238E27FC236}">
                <a16:creationId xmlns:a16="http://schemas.microsoft.com/office/drawing/2014/main" id="{A9D19044-96EE-D6EA-AAA4-B1E7555BE3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ED46B-6F19-E7A4-0EEA-75A430436C31}"/>
              </a:ext>
            </a:extLst>
          </p:cNvPr>
          <p:cNvSpPr>
            <a:spLocks noGrp="1"/>
          </p:cNvSpPr>
          <p:nvPr>
            <p:ph type="sldNum" sz="quarter" idx="12"/>
          </p:nvPr>
        </p:nvSpPr>
        <p:spPr/>
        <p:txBody>
          <a:bodyPr/>
          <a:lstStyle/>
          <a:p>
            <a:fld id="{DD8F67D8-CDF6-488A-AC77-F32375F3D36D}" type="slidenum">
              <a:rPr lang="en-US" smtClean="0"/>
              <a:t>‹#›</a:t>
            </a:fld>
            <a:endParaRPr lang="en-US"/>
          </a:p>
        </p:txBody>
      </p:sp>
    </p:spTree>
    <p:extLst>
      <p:ext uri="{BB962C8B-B14F-4D97-AF65-F5344CB8AC3E}">
        <p14:creationId xmlns:p14="http://schemas.microsoft.com/office/powerpoint/2010/main" val="3998090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251F3F-ED2D-B3B4-699A-164380D95B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B24387-6CB7-2259-CD9C-D9CA1C227E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9ADD10-BFF7-E51D-4302-74E6002E0D05}"/>
              </a:ext>
            </a:extLst>
          </p:cNvPr>
          <p:cNvSpPr>
            <a:spLocks noGrp="1"/>
          </p:cNvSpPr>
          <p:nvPr>
            <p:ph type="dt" sz="half" idx="10"/>
          </p:nvPr>
        </p:nvSpPr>
        <p:spPr/>
        <p:txBody>
          <a:bodyPr/>
          <a:lstStyle/>
          <a:p>
            <a:fld id="{60B3B5EC-6A22-4EA3-8985-8AC1896C8D2F}" type="datetimeFigureOut">
              <a:rPr lang="en-US" smtClean="0"/>
              <a:t>8/30/2022</a:t>
            </a:fld>
            <a:endParaRPr lang="en-US"/>
          </a:p>
        </p:txBody>
      </p:sp>
      <p:sp>
        <p:nvSpPr>
          <p:cNvPr id="5" name="Footer Placeholder 4">
            <a:extLst>
              <a:ext uri="{FF2B5EF4-FFF2-40B4-BE49-F238E27FC236}">
                <a16:creationId xmlns:a16="http://schemas.microsoft.com/office/drawing/2014/main" id="{7D271686-C42F-7E89-1174-96CBC579B3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312179-981A-F06F-F891-717124C76574}"/>
              </a:ext>
            </a:extLst>
          </p:cNvPr>
          <p:cNvSpPr>
            <a:spLocks noGrp="1"/>
          </p:cNvSpPr>
          <p:nvPr>
            <p:ph type="sldNum" sz="quarter" idx="12"/>
          </p:nvPr>
        </p:nvSpPr>
        <p:spPr/>
        <p:txBody>
          <a:bodyPr/>
          <a:lstStyle/>
          <a:p>
            <a:fld id="{DD8F67D8-CDF6-488A-AC77-F32375F3D36D}" type="slidenum">
              <a:rPr lang="en-US" smtClean="0"/>
              <a:t>‹#›</a:t>
            </a:fld>
            <a:endParaRPr lang="en-US"/>
          </a:p>
        </p:txBody>
      </p:sp>
    </p:spTree>
    <p:extLst>
      <p:ext uri="{BB962C8B-B14F-4D97-AF65-F5344CB8AC3E}">
        <p14:creationId xmlns:p14="http://schemas.microsoft.com/office/powerpoint/2010/main" val="2283093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cxnSp>
        <p:nvCxnSpPr>
          <p:cNvPr id="5" name="Straight Connector 12"/>
          <p:cNvCxnSpPr>
            <a:cxnSpLocks noChangeShapeType="1"/>
          </p:cNvCxnSpPr>
          <p:nvPr/>
        </p:nvCxnSpPr>
        <p:spPr bwMode="auto">
          <a:xfrm rot="5400000">
            <a:off x="675218" y="6545792"/>
            <a:ext cx="438151" cy="2117"/>
          </a:xfrm>
          <a:prstGeom prst="line">
            <a:avLst/>
          </a:prstGeom>
          <a:noFill/>
          <a:ln w="9525">
            <a:solidFill>
              <a:schemeClr val="bg1">
                <a:alpha val="39999"/>
              </a:schemeClr>
            </a:solidFill>
            <a:round/>
            <a:headEnd/>
            <a:tailEnd/>
          </a:ln>
        </p:spPr>
      </p:cxnSp>
      <p:sp>
        <p:nvSpPr>
          <p:cNvPr id="2" name="Title 1"/>
          <p:cNvSpPr>
            <a:spLocks noGrp="1"/>
          </p:cNvSpPr>
          <p:nvPr>
            <p:ph type="title" hasCustomPrompt="1"/>
          </p:nvPr>
        </p:nvSpPr>
        <p:spPr>
          <a:xfrm>
            <a:off x="914400" y="91439"/>
            <a:ext cx="10668000" cy="1015220"/>
          </a:xfrm>
          <a:prstGeom prst="rect">
            <a:avLst/>
          </a:prstGeom>
        </p:spPr>
        <p:txBody>
          <a:bodyPr lIns="0" tIns="0" rIns="0" bIns="0" anchor="b" anchorCtr="0"/>
          <a:lstStyle>
            <a:lvl1pPr algn="l">
              <a:defRPr sz="3467" baseline="0">
                <a:solidFill>
                  <a:schemeClr val="accent1"/>
                </a:solidFill>
              </a:defRPr>
            </a:lvl1pPr>
          </a:lstStyle>
          <a:p>
            <a:r>
              <a:rPr lang="en-US"/>
              <a:t>Click to edit Master title style. You can have up to two lines of text</a:t>
            </a:r>
          </a:p>
        </p:txBody>
      </p:sp>
      <p:sp>
        <p:nvSpPr>
          <p:cNvPr id="9" name="Text Placeholder 8"/>
          <p:cNvSpPr>
            <a:spLocks noGrp="1"/>
          </p:cNvSpPr>
          <p:nvPr>
            <p:ph type="body" sz="quarter" idx="12"/>
          </p:nvPr>
        </p:nvSpPr>
        <p:spPr>
          <a:xfrm>
            <a:off x="914400" y="1188720"/>
            <a:ext cx="10668000" cy="4846320"/>
          </a:xfrm>
          <a:prstGeom prst="rect">
            <a:avLst/>
          </a:prstGeom>
        </p:spPr>
        <p:txBody>
          <a:bodyPr lIns="0" tIns="0" rIns="0" bIns="0"/>
          <a:lstStyle>
            <a:lvl1pPr marL="316984" indent="-316984">
              <a:spcBef>
                <a:spcPts val="2133"/>
              </a:spcBef>
              <a:spcAft>
                <a:spcPts val="800"/>
              </a:spcAft>
              <a:defRPr sz="2400"/>
            </a:lvl1pPr>
            <a:lvl2pPr marL="926569" indent="-316984">
              <a:spcAft>
                <a:spcPts val="533"/>
              </a:spcAft>
              <a:defRPr sz="1867"/>
            </a:lvl2pPr>
            <a:lvl3pPr marL="1450812" indent="-231642">
              <a:spcAft>
                <a:spcPts val="533"/>
              </a:spcAft>
              <a:defRPr sz="1867"/>
            </a:lvl3pPr>
            <a:lvl4pPr marL="2145738" indent="-316984">
              <a:spcAft>
                <a:spcPts val="533"/>
              </a:spcAft>
              <a:defRPr sz="1867"/>
            </a:lvl4pPr>
            <a:lvl5pPr marL="2669981" indent="-231642">
              <a:spcAft>
                <a:spcPts val="533"/>
              </a:spcAft>
              <a:buFont typeface="Arial" pitchFamily="34" charset="0"/>
              <a:buChar cha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2" descr="C:\Documents and Settings\MVO\Desktop\eia_logo_white-02.png"/>
          <p:cNvPicPr>
            <a:picLocks noChangeAspect="1" noChangeArrowheads="1"/>
          </p:cNvPicPr>
          <p:nvPr userDrawn="1"/>
        </p:nvPicPr>
        <p:blipFill>
          <a:blip r:embed="rId2" cstate="print"/>
          <a:srcRect/>
          <a:stretch>
            <a:fillRect/>
          </a:stretch>
        </p:blipFill>
        <p:spPr bwMode="auto">
          <a:xfrm>
            <a:off x="242017" y="6362701"/>
            <a:ext cx="521531" cy="360284"/>
          </a:xfrm>
          <a:prstGeom prst="rect">
            <a:avLst/>
          </a:prstGeom>
          <a:noFill/>
          <a:ln>
            <a:noFill/>
          </a:ln>
        </p:spPr>
      </p:pic>
      <p:sp>
        <p:nvSpPr>
          <p:cNvPr id="11" name="Footer Placeholder 2"/>
          <p:cNvSpPr>
            <a:spLocks noGrp="1"/>
          </p:cNvSpPr>
          <p:nvPr>
            <p:ph type="ftr" sz="quarter" idx="13"/>
          </p:nvPr>
        </p:nvSpPr>
        <p:spPr>
          <a:xfrm>
            <a:off x="889000" y="6391275"/>
            <a:ext cx="3744384" cy="393700"/>
          </a:xfrm>
        </p:spPr>
        <p:txBody>
          <a:bodyPr/>
          <a:lstStyle>
            <a:lvl1pPr>
              <a:defRPr sz="1333"/>
            </a:lvl1pPr>
          </a:lstStyle>
          <a:p>
            <a:pPr>
              <a:defRPr/>
            </a:pPr>
            <a:r>
              <a:rPr lang="en-US"/>
              <a:t>IEO2021 Release, CSIS                                                 October 6, 2021</a:t>
            </a:r>
          </a:p>
        </p:txBody>
      </p:sp>
      <p:sp>
        <p:nvSpPr>
          <p:cNvPr id="12" name="Oval 13"/>
          <p:cNvSpPr>
            <a:spLocks/>
          </p:cNvSpPr>
          <p:nvPr userDrawn="1"/>
        </p:nvSpPr>
        <p:spPr bwMode="auto">
          <a:xfrm>
            <a:off x="11643785" y="6456364"/>
            <a:ext cx="280416" cy="280416"/>
          </a:xfrm>
          <a:prstGeom prst="ellipse">
            <a:avLst/>
          </a:prstGeom>
          <a:solidFill>
            <a:srgbClr val="FFFFFF"/>
          </a:solidFill>
          <a:ln>
            <a:noFill/>
          </a:ln>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2400"/>
          </a:p>
        </p:txBody>
      </p:sp>
      <p:sp>
        <p:nvSpPr>
          <p:cNvPr id="14" name="Text Placeholder 15"/>
          <p:cNvSpPr>
            <a:spLocks noGrp="1"/>
          </p:cNvSpPr>
          <p:nvPr>
            <p:ph type="body" sz="quarter" idx="16"/>
          </p:nvPr>
        </p:nvSpPr>
        <p:spPr>
          <a:xfrm>
            <a:off x="914400" y="5943600"/>
            <a:ext cx="10668000" cy="274320"/>
          </a:xfrm>
          <a:prstGeom prst="rect">
            <a:avLst/>
          </a:prstGeom>
        </p:spPr>
        <p:txBody>
          <a:bodyPr lIns="0" rIns="0" bIns="0" anchor="b" anchorCtr="0"/>
          <a:lstStyle>
            <a:lvl1pPr marL="0" indent="0">
              <a:buFont typeface="Arial" panose="020B0604020202020204" pitchFamily="34" charset="0"/>
              <a:buNone/>
              <a:defRPr sz="1333" i="1"/>
            </a:lvl1pPr>
            <a:lvl2pPr>
              <a:buNone/>
              <a:defRPr sz="1600" i="1"/>
            </a:lvl2pPr>
            <a:lvl3pPr>
              <a:buNone/>
              <a:defRPr sz="1600" i="1"/>
            </a:lvl3pPr>
            <a:lvl4pPr>
              <a:buNone/>
              <a:defRPr sz="1600" i="1"/>
            </a:lvl4pPr>
            <a:lvl5pPr>
              <a:buNone/>
              <a:defRPr sz="1600" i="1"/>
            </a:lvl5pPr>
          </a:lstStyle>
          <a:p>
            <a:pPr lvl="0"/>
            <a:r>
              <a:rPr lang="en-US"/>
              <a:t>Click to edit Master text styles</a:t>
            </a:r>
          </a:p>
        </p:txBody>
      </p:sp>
      <p:sp>
        <p:nvSpPr>
          <p:cNvPr id="13" name="Slide Number Placeholder 5"/>
          <p:cNvSpPr>
            <a:spLocks noGrp="1"/>
          </p:cNvSpPr>
          <p:nvPr>
            <p:ph type="sldNum" sz="quarter" idx="4"/>
          </p:nvPr>
        </p:nvSpPr>
        <p:spPr>
          <a:xfrm>
            <a:off x="11550736" y="6419851"/>
            <a:ext cx="512233" cy="365125"/>
          </a:xfrm>
          <a:prstGeom prst="rect">
            <a:avLst/>
          </a:prstGeom>
        </p:spPr>
        <p:txBody>
          <a:bodyPr vert="horz" lIns="91440" tIns="45720" rIns="91440" bIns="45720" rtlCol="0" anchor="ctr"/>
          <a:lstStyle>
            <a:lvl1pPr algn="ctr" fontAlgn="auto">
              <a:spcBef>
                <a:spcPts val="0"/>
              </a:spcBef>
              <a:spcAft>
                <a:spcPts val="0"/>
              </a:spcAft>
              <a:defRPr sz="1333">
                <a:solidFill>
                  <a:schemeClr val="tx1"/>
                </a:solidFill>
                <a:latin typeface="+mj-lt"/>
                <a:cs typeface="+mn-cs"/>
              </a:defRPr>
            </a:lvl1pPr>
          </a:lstStyle>
          <a:p>
            <a:pPr>
              <a:defRPr/>
            </a:pPr>
            <a:fld id="{84948DD1-5963-4816-BE5A-05BCCCAC15E0}" type="slidenum">
              <a:rPr lang="en-US" smtClean="0"/>
              <a:pPr>
                <a:defRPr/>
              </a:pPr>
              <a:t>‹#›</a:t>
            </a:fld>
            <a:endParaRPr lang="en-US"/>
          </a:p>
        </p:txBody>
      </p:sp>
    </p:spTree>
    <p:extLst>
      <p:ext uri="{BB962C8B-B14F-4D97-AF65-F5344CB8AC3E}">
        <p14:creationId xmlns:p14="http://schemas.microsoft.com/office/powerpoint/2010/main" val="3419252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F068C-D713-2E6C-7BF5-43B27AD649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1B3783-809A-B46E-FA22-421110C138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68BBC2-F742-9E2D-1C29-B2F1E71944EE}"/>
              </a:ext>
            </a:extLst>
          </p:cNvPr>
          <p:cNvSpPr>
            <a:spLocks noGrp="1"/>
          </p:cNvSpPr>
          <p:nvPr>
            <p:ph type="dt" sz="half" idx="10"/>
          </p:nvPr>
        </p:nvSpPr>
        <p:spPr/>
        <p:txBody>
          <a:bodyPr/>
          <a:lstStyle/>
          <a:p>
            <a:fld id="{60B3B5EC-6A22-4EA3-8985-8AC1896C8D2F}" type="datetimeFigureOut">
              <a:rPr lang="en-US" smtClean="0"/>
              <a:t>8/30/2022</a:t>
            </a:fld>
            <a:endParaRPr lang="en-US"/>
          </a:p>
        </p:txBody>
      </p:sp>
      <p:sp>
        <p:nvSpPr>
          <p:cNvPr id="5" name="Footer Placeholder 4">
            <a:extLst>
              <a:ext uri="{FF2B5EF4-FFF2-40B4-BE49-F238E27FC236}">
                <a16:creationId xmlns:a16="http://schemas.microsoft.com/office/drawing/2014/main" id="{1E140D48-1253-37D3-2CB6-3990CF17A6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081BB9-B4EF-7CDF-68B1-ADE107D1787C}"/>
              </a:ext>
            </a:extLst>
          </p:cNvPr>
          <p:cNvSpPr>
            <a:spLocks noGrp="1"/>
          </p:cNvSpPr>
          <p:nvPr>
            <p:ph type="sldNum" sz="quarter" idx="12"/>
          </p:nvPr>
        </p:nvSpPr>
        <p:spPr/>
        <p:txBody>
          <a:bodyPr/>
          <a:lstStyle/>
          <a:p>
            <a:fld id="{DD8F67D8-CDF6-488A-AC77-F32375F3D36D}" type="slidenum">
              <a:rPr lang="en-US" smtClean="0"/>
              <a:t>‹#›</a:t>
            </a:fld>
            <a:endParaRPr lang="en-US"/>
          </a:p>
        </p:txBody>
      </p:sp>
    </p:spTree>
    <p:extLst>
      <p:ext uri="{BB962C8B-B14F-4D97-AF65-F5344CB8AC3E}">
        <p14:creationId xmlns:p14="http://schemas.microsoft.com/office/powerpoint/2010/main" val="2905371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91CA6-6BA7-3F79-3ECC-E5A0BACAFE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CA0EA9-E2B3-9AB7-34EF-273BE2EADA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308721-5570-6787-75A7-DB84EF883D12}"/>
              </a:ext>
            </a:extLst>
          </p:cNvPr>
          <p:cNvSpPr>
            <a:spLocks noGrp="1"/>
          </p:cNvSpPr>
          <p:nvPr>
            <p:ph type="dt" sz="half" idx="10"/>
          </p:nvPr>
        </p:nvSpPr>
        <p:spPr/>
        <p:txBody>
          <a:bodyPr/>
          <a:lstStyle/>
          <a:p>
            <a:fld id="{60B3B5EC-6A22-4EA3-8985-8AC1896C8D2F}" type="datetimeFigureOut">
              <a:rPr lang="en-US" smtClean="0"/>
              <a:t>8/30/2022</a:t>
            </a:fld>
            <a:endParaRPr lang="en-US"/>
          </a:p>
        </p:txBody>
      </p:sp>
      <p:sp>
        <p:nvSpPr>
          <p:cNvPr id="5" name="Footer Placeholder 4">
            <a:extLst>
              <a:ext uri="{FF2B5EF4-FFF2-40B4-BE49-F238E27FC236}">
                <a16:creationId xmlns:a16="http://schemas.microsoft.com/office/drawing/2014/main" id="{43CAF97F-B30F-C8DA-2DEE-0A58183A8F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E103AC-3241-CAAB-D552-5B7039DB9484}"/>
              </a:ext>
            </a:extLst>
          </p:cNvPr>
          <p:cNvSpPr>
            <a:spLocks noGrp="1"/>
          </p:cNvSpPr>
          <p:nvPr>
            <p:ph type="sldNum" sz="quarter" idx="12"/>
          </p:nvPr>
        </p:nvSpPr>
        <p:spPr/>
        <p:txBody>
          <a:bodyPr/>
          <a:lstStyle/>
          <a:p>
            <a:fld id="{DD8F67D8-CDF6-488A-AC77-F32375F3D36D}" type="slidenum">
              <a:rPr lang="en-US" smtClean="0"/>
              <a:t>‹#›</a:t>
            </a:fld>
            <a:endParaRPr lang="en-US"/>
          </a:p>
        </p:txBody>
      </p:sp>
    </p:spTree>
    <p:extLst>
      <p:ext uri="{BB962C8B-B14F-4D97-AF65-F5344CB8AC3E}">
        <p14:creationId xmlns:p14="http://schemas.microsoft.com/office/powerpoint/2010/main" val="2107887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B9E4B-2B4B-7228-AA37-03959C3C07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5D9CE9-6AC1-6605-CD88-85F1E03F96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64FC1E-9F25-27FA-CC8B-FE531F4212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59D47B-F488-A008-39C0-A40DE9E35F88}"/>
              </a:ext>
            </a:extLst>
          </p:cNvPr>
          <p:cNvSpPr>
            <a:spLocks noGrp="1"/>
          </p:cNvSpPr>
          <p:nvPr>
            <p:ph type="dt" sz="half" idx="10"/>
          </p:nvPr>
        </p:nvSpPr>
        <p:spPr/>
        <p:txBody>
          <a:bodyPr/>
          <a:lstStyle/>
          <a:p>
            <a:fld id="{60B3B5EC-6A22-4EA3-8985-8AC1896C8D2F}" type="datetimeFigureOut">
              <a:rPr lang="en-US" smtClean="0"/>
              <a:t>8/30/2022</a:t>
            </a:fld>
            <a:endParaRPr lang="en-US"/>
          </a:p>
        </p:txBody>
      </p:sp>
      <p:sp>
        <p:nvSpPr>
          <p:cNvPr id="6" name="Footer Placeholder 5">
            <a:extLst>
              <a:ext uri="{FF2B5EF4-FFF2-40B4-BE49-F238E27FC236}">
                <a16:creationId xmlns:a16="http://schemas.microsoft.com/office/drawing/2014/main" id="{096F5469-8973-31C1-3BA0-13D857D4ED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C2CB81-F25F-0570-0E15-B2DF08484941}"/>
              </a:ext>
            </a:extLst>
          </p:cNvPr>
          <p:cNvSpPr>
            <a:spLocks noGrp="1"/>
          </p:cNvSpPr>
          <p:nvPr>
            <p:ph type="sldNum" sz="quarter" idx="12"/>
          </p:nvPr>
        </p:nvSpPr>
        <p:spPr/>
        <p:txBody>
          <a:bodyPr/>
          <a:lstStyle/>
          <a:p>
            <a:fld id="{DD8F67D8-CDF6-488A-AC77-F32375F3D36D}" type="slidenum">
              <a:rPr lang="en-US" smtClean="0"/>
              <a:t>‹#›</a:t>
            </a:fld>
            <a:endParaRPr lang="en-US"/>
          </a:p>
        </p:txBody>
      </p:sp>
    </p:spTree>
    <p:extLst>
      <p:ext uri="{BB962C8B-B14F-4D97-AF65-F5344CB8AC3E}">
        <p14:creationId xmlns:p14="http://schemas.microsoft.com/office/powerpoint/2010/main" val="1209155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1145-4B57-FC20-498D-D92EA2456B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B48CB0-D188-B3E2-E02C-837D3ABA38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FFCADD-9966-DFAE-52A9-6DD664F1D4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54D84C-C92E-4F8A-4D8B-B9B41C41DD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5C6644-BF9D-F45A-C1F9-1B961A4459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C62F9B-7D71-BD87-0616-6AA6AF4647A5}"/>
              </a:ext>
            </a:extLst>
          </p:cNvPr>
          <p:cNvSpPr>
            <a:spLocks noGrp="1"/>
          </p:cNvSpPr>
          <p:nvPr>
            <p:ph type="dt" sz="half" idx="10"/>
          </p:nvPr>
        </p:nvSpPr>
        <p:spPr/>
        <p:txBody>
          <a:bodyPr/>
          <a:lstStyle/>
          <a:p>
            <a:fld id="{60B3B5EC-6A22-4EA3-8985-8AC1896C8D2F}" type="datetimeFigureOut">
              <a:rPr lang="en-US" smtClean="0"/>
              <a:t>8/30/2022</a:t>
            </a:fld>
            <a:endParaRPr lang="en-US"/>
          </a:p>
        </p:txBody>
      </p:sp>
      <p:sp>
        <p:nvSpPr>
          <p:cNvPr id="8" name="Footer Placeholder 7">
            <a:extLst>
              <a:ext uri="{FF2B5EF4-FFF2-40B4-BE49-F238E27FC236}">
                <a16:creationId xmlns:a16="http://schemas.microsoft.com/office/drawing/2014/main" id="{D6F895FF-06B2-3244-4BF1-9F2E3C2583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4F8FB4-B3BE-9AFD-B419-25812438F13E}"/>
              </a:ext>
            </a:extLst>
          </p:cNvPr>
          <p:cNvSpPr>
            <a:spLocks noGrp="1"/>
          </p:cNvSpPr>
          <p:nvPr>
            <p:ph type="sldNum" sz="quarter" idx="12"/>
          </p:nvPr>
        </p:nvSpPr>
        <p:spPr/>
        <p:txBody>
          <a:bodyPr/>
          <a:lstStyle/>
          <a:p>
            <a:fld id="{DD8F67D8-CDF6-488A-AC77-F32375F3D36D}" type="slidenum">
              <a:rPr lang="en-US" smtClean="0"/>
              <a:t>‹#›</a:t>
            </a:fld>
            <a:endParaRPr lang="en-US"/>
          </a:p>
        </p:txBody>
      </p:sp>
    </p:spTree>
    <p:extLst>
      <p:ext uri="{BB962C8B-B14F-4D97-AF65-F5344CB8AC3E}">
        <p14:creationId xmlns:p14="http://schemas.microsoft.com/office/powerpoint/2010/main" val="917119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B213-4106-2B6A-AB8E-17F240687D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95BB6C-16A5-BD6C-9FD2-F83CF6BC0394}"/>
              </a:ext>
            </a:extLst>
          </p:cNvPr>
          <p:cNvSpPr>
            <a:spLocks noGrp="1"/>
          </p:cNvSpPr>
          <p:nvPr>
            <p:ph type="dt" sz="half" idx="10"/>
          </p:nvPr>
        </p:nvSpPr>
        <p:spPr/>
        <p:txBody>
          <a:bodyPr/>
          <a:lstStyle/>
          <a:p>
            <a:fld id="{60B3B5EC-6A22-4EA3-8985-8AC1896C8D2F}" type="datetimeFigureOut">
              <a:rPr lang="en-US" smtClean="0"/>
              <a:t>8/30/2022</a:t>
            </a:fld>
            <a:endParaRPr lang="en-US"/>
          </a:p>
        </p:txBody>
      </p:sp>
      <p:sp>
        <p:nvSpPr>
          <p:cNvPr id="4" name="Footer Placeholder 3">
            <a:extLst>
              <a:ext uri="{FF2B5EF4-FFF2-40B4-BE49-F238E27FC236}">
                <a16:creationId xmlns:a16="http://schemas.microsoft.com/office/drawing/2014/main" id="{62521443-743B-22C4-F283-582174923E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FBA1E5-6A4C-64B7-F93F-473196769AAD}"/>
              </a:ext>
            </a:extLst>
          </p:cNvPr>
          <p:cNvSpPr>
            <a:spLocks noGrp="1"/>
          </p:cNvSpPr>
          <p:nvPr>
            <p:ph type="sldNum" sz="quarter" idx="12"/>
          </p:nvPr>
        </p:nvSpPr>
        <p:spPr/>
        <p:txBody>
          <a:bodyPr/>
          <a:lstStyle/>
          <a:p>
            <a:fld id="{DD8F67D8-CDF6-488A-AC77-F32375F3D36D}" type="slidenum">
              <a:rPr lang="en-US" smtClean="0"/>
              <a:t>‹#›</a:t>
            </a:fld>
            <a:endParaRPr lang="en-US"/>
          </a:p>
        </p:txBody>
      </p:sp>
    </p:spTree>
    <p:extLst>
      <p:ext uri="{BB962C8B-B14F-4D97-AF65-F5344CB8AC3E}">
        <p14:creationId xmlns:p14="http://schemas.microsoft.com/office/powerpoint/2010/main" val="2702805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E47CD7-EA0A-A0AE-E8AC-1E8E4A69520E}"/>
              </a:ext>
            </a:extLst>
          </p:cNvPr>
          <p:cNvSpPr>
            <a:spLocks noGrp="1"/>
          </p:cNvSpPr>
          <p:nvPr>
            <p:ph type="dt" sz="half" idx="10"/>
          </p:nvPr>
        </p:nvSpPr>
        <p:spPr/>
        <p:txBody>
          <a:bodyPr/>
          <a:lstStyle/>
          <a:p>
            <a:fld id="{60B3B5EC-6A22-4EA3-8985-8AC1896C8D2F}" type="datetimeFigureOut">
              <a:rPr lang="en-US" smtClean="0"/>
              <a:t>8/30/2022</a:t>
            </a:fld>
            <a:endParaRPr lang="en-US"/>
          </a:p>
        </p:txBody>
      </p:sp>
      <p:sp>
        <p:nvSpPr>
          <p:cNvPr id="3" name="Footer Placeholder 2">
            <a:extLst>
              <a:ext uri="{FF2B5EF4-FFF2-40B4-BE49-F238E27FC236}">
                <a16:creationId xmlns:a16="http://schemas.microsoft.com/office/drawing/2014/main" id="{53961954-D0AB-F4E7-9C55-85D76E2BC5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670C7-A153-6068-8D71-94E442EDD66E}"/>
              </a:ext>
            </a:extLst>
          </p:cNvPr>
          <p:cNvSpPr>
            <a:spLocks noGrp="1"/>
          </p:cNvSpPr>
          <p:nvPr>
            <p:ph type="sldNum" sz="quarter" idx="12"/>
          </p:nvPr>
        </p:nvSpPr>
        <p:spPr/>
        <p:txBody>
          <a:bodyPr/>
          <a:lstStyle/>
          <a:p>
            <a:fld id="{DD8F67D8-CDF6-488A-AC77-F32375F3D36D}" type="slidenum">
              <a:rPr lang="en-US" smtClean="0"/>
              <a:t>‹#›</a:t>
            </a:fld>
            <a:endParaRPr lang="en-US"/>
          </a:p>
        </p:txBody>
      </p:sp>
    </p:spTree>
    <p:extLst>
      <p:ext uri="{BB962C8B-B14F-4D97-AF65-F5344CB8AC3E}">
        <p14:creationId xmlns:p14="http://schemas.microsoft.com/office/powerpoint/2010/main" val="240340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CFFBD-4543-C448-30F9-91A4A02CFC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352ECB-075C-F588-C3A9-C090373220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F26582-3CE7-73B3-AB61-2F1FA44140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B4A392-56EF-DA59-FB85-CE4A270631E3}"/>
              </a:ext>
            </a:extLst>
          </p:cNvPr>
          <p:cNvSpPr>
            <a:spLocks noGrp="1"/>
          </p:cNvSpPr>
          <p:nvPr>
            <p:ph type="dt" sz="half" idx="10"/>
          </p:nvPr>
        </p:nvSpPr>
        <p:spPr/>
        <p:txBody>
          <a:bodyPr/>
          <a:lstStyle/>
          <a:p>
            <a:fld id="{60B3B5EC-6A22-4EA3-8985-8AC1896C8D2F}" type="datetimeFigureOut">
              <a:rPr lang="en-US" smtClean="0"/>
              <a:t>8/30/2022</a:t>
            </a:fld>
            <a:endParaRPr lang="en-US"/>
          </a:p>
        </p:txBody>
      </p:sp>
      <p:sp>
        <p:nvSpPr>
          <p:cNvPr id="6" name="Footer Placeholder 5">
            <a:extLst>
              <a:ext uri="{FF2B5EF4-FFF2-40B4-BE49-F238E27FC236}">
                <a16:creationId xmlns:a16="http://schemas.microsoft.com/office/drawing/2014/main" id="{36874411-4E13-7293-6620-39B49771CC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F3FDB9-9244-12F9-EE5C-9FB9D2852CAE}"/>
              </a:ext>
            </a:extLst>
          </p:cNvPr>
          <p:cNvSpPr>
            <a:spLocks noGrp="1"/>
          </p:cNvSpPr>
          <p:nvPr>
            <p:ph type="sldNum" sz="quarter" idx="12"/>
          </p:nvPr>
        </p:nvSpPr>
        <p:spPr/>
        <p:txBody>
          <a:bodyPr/>
          <a:lstStyle/>
          <a:p>
            <a:fld id="{DD8F67D8-CDF6-488A-AC77-F32375F3D36D}" type="slidenum">
              <a:rPr lang="en-US" smtClean="0"/>
              <a:t>‹#›</a:t>
            </a:fld>
            <a:endParaRPr lang="en-US"/>
          </a:p>
        </p:txBody>
      </p:sp>
    </p:spTree>
    <p:extLst>
      <p:ext uri="{BB962C8B-B14F-4D97-AF65-F5344CB8AC3E}">
        <p14:creationId xmlns:p14="http://schemas.microsoft.com/office/powerpoint/2010/main" val="1861688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03BA-A07A-8AA4-C1B4-F834595822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A36D34-23DF-C9AD-8E3F-C6B485E5F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F3EE84-E317-026C-7F12-E652C9230D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62193C-2BF1-6A2E-160D-5BADF0E3E592}"/>
              </a:ext>
            </a:extLst>
          </p:cNvPr>
          <p:cNvSpPr>
            <a:spLocks noGrp="1"/>
          </p:cNvSpPr>
          <p:nvPr>
            <p:ph type="dt" sz="half" idx="10"/>
          </p:nvPr>
        </p:nvSpPr>
        <p:spPr/>
        <p:txBody>
          <a:bodyPr/>
          <a:lstStyle/>
          <a:p>
            <a:fld id="{60B3B5EC-6A22-4EA3-8985-8AC1896C8D2F}" type="datetimeFigureOut">
              <a:rPr lang="en-US" smtClean="0"/>
              <a:t>8/30/2022</a:t>
            </a:fld>
            <a:endParaRPr lang="en-US"/>
          </a:p>
        </p:txBody>
      </p:sp>
      <p:sp>
        <p:nvSpPr>
          <p:cNvPr id="6" name="Footer Placeholder 5">
            <a:extLst>
              <a:ext uri="{FF2B5EF4-FFF2-40B4-BE49-F238E27FC236}">
                <a16:creationId xmlns:a16="http://schemas.microsoft.com/office/drawing/2014/main" id="{406E559E-9D30-367E-A769-108A4A42C5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4D8E9E-76AB-C343-3D0E-7523D2D3F6D0}"/>
              </a:ext>
            </a:extLst>
          </p:cNvPr>
          <p:cNvSpPr>
            <a:spLocks noGrp="1"/>
          </p:cNvSpPr>
          <p:nvPr>
            <p:ph type="sldNum" sz="quarter" idx="12"/>
          </p:nvPr>
        </p:nvSpPr>
        <p:spPr/>
        <p:txBody>
          <a:bodyPr/>
          <a:lstStyle/>
          <a:p>
            <a:fld id="{DD8F67D8-CDF6-488A-AC77-F32375F3D36D}" type="slidenum">
              <a:rPr lang="en-US" smtClean="0"/>
              <a:t>‹#›</a:t>
            </a:fld>
            <a:endParaRPr lang="en-US"/>
          </a:p>
        </p:txBody>
      </p:sp>
    </p:spTree>
    <p:extLst>
      <p:ext uri="{BB962C8B-B14F-4D97-AF65-F5344CB8AC3E}">
        <p14:creationId xmlns:p14="http://schemas.microsoft.com/office/powerpoint/2010/main" val="3111976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85486C-2C54-46FC-35FC-C0EBDEFD9A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2C7520-FE6B-1A7A-DD7F-483A368686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276B09-F65C-E867-BDA0-87A1CC520E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B3B5EC-6A22-4EA3-8985-8AC1896C8D2F}" type="datetimeFigureOut">
              <a:rPr lang="en-US" smtClean="0"/>
              <a:t>8/30/2022</a:t>
            </a:fld>
            <a:endParaRPr lang="en-US"/>
          </a:p>
        </p:txBody>
      </p:sp>
      <p:sp>
        <p:nvSpPr>
          <p:cNvPr id="5" name="Footer Placeholder 4">
            <a:extLst>
              <a:ext uri="{FF2B5EF4-FFF2-40B4-BE49-F238E27FC236}">
                <a16:creationId xmlns:a16="http://schemas.microsoft.com/office/drawing/2014/main" id="{EF03785C-B38F-F5E2-22F8-35E35CB28F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CF4979-07A3-ECE3-1542-D226DD5BF1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8F67D8-CDF6-488A-AC77-F32375F3D36D}" type="slidenum">
              <a:rPr lang="en-US" smtClean="0"/>
              <a:t>‹#›</a:t>
            </a:fld>
            <a:endParaRPr lang="en-US"/>
          </a:p>
        </p:txBody>
      </p:sp>
    </p:spTree>
    <p:extLst>
      <p:ext uri="{BB962C8B-B14F-4D97-AF65-F5344CB8AC3E}">
        <p14:creationId xmlns:p14="http://schemas.microsoft.com/office/powerpoint/2010/main" val="22179082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21337-49C8-BEF5-26A1-34CB4ACCE13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6A3D80F-A5C2-646C-1776-F1FFF26AB73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63324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14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line chart&#10;&#10;Description automatically generated">
            <a:extLst>
              <a:ext uri="{FF2B5EF4-FFF2-40B4-BE49-F238E27FC236}">
                <a16:creationId xmlns:a16="http://schemas.microsoft.com/office/drawing/2014/main" id="{80F312CE-D8B1-061F-21D7-2D3C9B690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743627"/>
            <a:ext cx="10905066" cy="5370745"/>
          </a:xfrm>
          <a:prstGeom prst="rect">
            <a:avLst/>
          </a:prstGeom>
        </p:spPr>
      </p:pic>
    </p:spTree>
    <p:extLst>
      <p:ext uri="{BB962C8B-B14F-4D97-AF65-F5344CB8AC3E}">
        <p14:creationId xmlns:p14="http://schemas.microsoft.com/office/powerpoint/2010/main" val="3255026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line chart&#10;&#10;Description automatically generated">
            <a:extLst>
              <a:ext uri="{FF2B5EF4-FFF2-40B4-BE49-F238E27FC236}">
                <a16:creationId xmlns:a16="http://schemas.microsoft.com/office/drawing/2014/main" id="{DA3488E2-8D85-636E-238B-0E0293F81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701" y="457200"/>
            <a:ext cx="4784598" cy="5943600"/>
          </a:xfrm>
          <a:prstGeom prst="rect">
            <a:avLst/>
          </a:prstGeom>
        </p:spPr>
      </p:pic>
    </p:spTree>
    <p:extLst>
      <p:ext uri="{BB962C8B-B14F-4D97-AF65-F5344CB8AC3E}">
        <p14:creationId xmlns:p14="http://schemas.microsoft.com/office/powerpoint/2010/main" val="4065380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id="{31BD89A7-4F29-988E-C12F-CE0A90717C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3950" y="457200"/>
            <a:ext cx="5364099" cy="5943600"/>
          </a:xfrm>
          <a:prstGeom prst="rect">
            <a:avLst/>
          </a:prstGeom>
        </p:spPr>
      </p:pic>
    </p:spTree>
    <p:extLst>
      <p:ext uri="{BB962C8B-B14F-4D97-AF65-F5344CB8AC3E}">
        <p14:creationId xmlns:p14="http://schemas.microsoft.com/office/powerpoint/2010/main" val="1032790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10;&#10;Description automatically generated">
            <a:extLst>
              <a:ext uri="{FF2B5EF4-FFF2-40B4-BE49-F238E27FC236}">
                <a16:creationId xmlns:a16="http://schemas.microsoft.com/office/drawing/2014/main" id="{226A621B-04CD-2B06-FE0F-C0B806724FAA}"/>
              </a:ext>
            </a:extLst>
          </p:cNvPr>
          <p:cNvPicPr>
            <a:picLocks noChangeAspect="1"/>
          </p:cNvPicPr>
          <p:nvPr/>
        </p:nvPicPr>
        <p:blipFill rotWithShape="1">
          <a:blip r:embed="rId3">
            <a:extLst>
              <a:ext uri="{28A0092B-C50C-407E-A947-70E740481C1C}">
                <a14:useLocalDpi xmlns:a14="http://schemas.microsoft.com/office/drawing/2010/main" val="0"/>
              </a:ext>
            </a:extLst>
          </a:blip>
          <a:srcRect r="9225" b="11274"/>
          <a:stretch/>
        </p:blipFill>
        <p:spPr>
          <a:xfrm>
            <a:off x="457200" y="466559"/>
            <a:ext cx="11277600" cy="5924881"/>
          </a:xfrm>
          <a:prstGeom prst="rect">
            <a:avLst/>
          </a:prstGeom>
        </p:spPr>
      </p:pic>
    </p:spTree>
    <p:extLst>
      <p:ext uri="{BB962C8B-B14F-4D97-AF65-F5344CB8AC3E}">
        <p14:creationId xmlns:p14="http://schemas.microsoft.com/office/powerpoint/2010/main" val="2569820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10;&#10;Description automatically generated">
            <a:extLst>
              <a:ext uri="{FF2B5EF4-FFF2-40B4-BE49-F238E27FC236}">
                <a16:creationId xmlns:a16="http://schemas.microsoft.com/office/drawing/2014/main" id="{C1011AE3-BA26-1835-6D1C-A052CE3BF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4118" y="457200"/>
            <a:ext cx="8283763" cy="5943600"/>
          </a:xfrm>
          <a:prstGeom prst="rect">
            <a:avLst/>
          </a:prstGeom>
        </p:spPr>
      </p:pic>
    </p:spTree>
    <p:extLst>
      <p:ext uri="{BB962C8B-B14F-4D97-AF65-F5344CB8AC3E}">
        <p14:creationId xmlns:p14="http://schemas.microsoft.com/office/powerpoint/2010/main" val="2188414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lue painted factory">
            <a:extLst>
              <a:ext uri="{FF2B5EF4-FFF2-40B4-BE49-F238E27FC236}">
                <a16:creationId xmlns:a16="http://schemas.microsoft.com/office/drawing/2014/main" id="{7DF1E3EE-2E42-58F0-09F7-E85D26240A46}"/>
              </a:ext>
            </a:extLst>
          </p:cNvPr>
          <p:cNvPicPr>
            <a:picLocks noChangeAspect="1"/>
          </p:cNvPicPr>
          <p:nvPr/>
        </p:nvPicPr>
        <p:blipFill rotWithShape="1">
          <a:blip r:embed="rId2"/>
          <a:srcRect t="15730"/>
          <a:stretch/>
        </p:blipFill>
        <p:spPr>
          <a:xfrm>
            <a:off x="-3047" y="10"/>
            <a:ext cx="12191999" cy="6857990"/>
          </a:xfrm>
          <a:prstGeom prst="rect">
            <a:avLst/>
          </a:prstGeom>
        </p:spPr>
      </p:pic>
      <p:sp>
        <p:nvSpPr>
          <p:cNvPr id="4" name="Title 3">
            <a:extLst>
              <a:ext uri="{FF2B5EF4-FFF2-40B4-BE49-F238E27FC236}">
                <a16:creationId xmlns:a16="http://schemas.microsoft.com/office/drawing/2014/main" id="{E5A5A212-1B6D-42FB-BB7C-BADB24B93C6C}"/>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Refining and Refining Margins</a:t>
            </a:r>
          </a:p>
        </p:txBody>
      </p:sp>
    </p:spTree>
    <p:extLst>
      <p:ext uri="{BB962C8B-B14F-4D97-AF65-F5344CB8AC3E}">
        <p14:creationId xmlns:p14="http://schemas.microsoft.com/office/powerpoint/2010/main" val="154122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Chart 8">
            <a:extLst>
              <a:ext uri="{FF2B5EF4-FFF2-40B4-BE49-F238E27FC236}">
                <a16:creationId xmlns:a16="http://schemas.microsoft.com/office/drawing/2014/main" id="{806EE3EE-7ABF-4464-932A-C9787D2B7F7A}"/>
              </a:ext>
            </a:extLst>
          </p:cNvPr>
          <p:cNvGraphicFramePr>
            <a:graphicFrameLocks/>
          </p:cNvGraphicFramePr>
          <p:nvPr>
            <p:extLst>
              <p:ext uri="{D42A27DB-BD31-4B8C-83A1-F6EECF244321}">
                <p14:modId xmlns:p14="http://schemas.microsoft.com/office/powerpoint/2010/main" val="3201065149"/>
              </p:ext>
            </p:extLst>
          </p:nvPr>
        </p:nvGraphicFramePr>
        <p:xfrm>
          <a:off x="457200" y="457200"/>
          <a:ext cx="11277600" cy="594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24094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E6FDCACD-82C7-403D-9C46-2C32413D7F77}"/>
              </a:ext>
            </a:extLst>
          </p:cNvPr>
          <p:cNvPicPr>
            <a:picLocks noChangeAspect="1"/>
          </p:cNvPicPr>
          <p:nvPr/>
        </p:nvPicPr>
        <p:blipFill>
          <a:blip r:embed="rId3"/>
          <a:stretch>
            <a:fillRect/>
          </a:stretch>
        </p:blipFill>
        <p:spPr>
          <a:xfrm>
            <a:off x="950028" y="457200"/>
            <a:ext cx="10291944" cy="5943600"/>
          </a:xfrm>
          <a:prstGeom prst="rect">
            <a:avLst/>
          </a:prstGeom>
        </p:spPr>
      </p:pic>
    </p:spTree>
    <p:extLst>
      <p:ext uri="{BB962C8B-B14F-4D97-AF65-F5344CB8AC3E}">
        <p14:creationId xmlns:p14="http://schemas.microsoft.com/office/powerpoint/2010/main" val="3168817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4CDB3F-0FC8-4907-A5E0-A1B9B1BC5D84}"/>
              </a:ext>
            </a:extLst>
          </p:cNvPr>
          <p:cNvSpPr>
            <a:spLocks noGrp="1"/>
          </p:cNvSpPr>
          <p:nvPr>
            <p:ph type="title"/>
          </p:nvPr>
        </p:nvSpPr>
        <p:spPr>
          <a:xfrm>
            <a:off x="5069940" y="365124"/>
            <a:ext cx="6987948" cy="1828800"/>
          </a:xfrm>
        </p:spPr>
        <p:txBody>
          <a:bodyPr>
            <a:normAutofit/>
          </a:bodyPr>
          <a:lstStyle/>
          <a:p>
            <a:r>
              <a:rPr lang="en-US" dirty="0"/>
              <a:t>Set the Stage (Natural Gas)</a:t>
            </a:r>
          </a:p>
        </p:txBody>
      </p:sp>
      <p:pic>
        <p:nvPicPr>
          <p:cNvPr id="7" name="Picture 6" descr="Band instruments">
            <a:extLst>
              <a:ext uri="{FF2B5EF4-FFF2-40B4-BE49-F238E27FC236}">
                <a16:creationId xmlns:a16="http://schemas.microsoft.com/office/drawing/2014/main" id="{4AE4B8AD-CD93-4842-90D6-00007008B513}"/>
              </a:ext>
            </a:extLst>
          </p:cNvPr>
          <p:cNvPicPr>
            <a:picLocks noChangeAspect="1"/>
          </p:cNvPicPr>
          <p:nvPr/>
        </p:nvPicPr>
        <p:blipFill rotWithShape="1">
          <a:blip r:embed="rId3"/>
          <a:srcRect l="31226" r="22093" b="1"/>
          <a:stretch/>
        </p:blipFill>
        <p:spPr>
          <a:xfrm>
            <a:off x="20" y="10"/>
            <a:ext cx="4639713" cy="6857990"/>
          </a:xfrm>
          <a:prstGeom prst="rect">
            <a:avLst/>
          </a:prstGeom>
        </p:spPr>
      </p:pic>
      <p:sp>
        <p:nvSpPr>
          <p:cNvPr id="5" name="Content Placeholder 4">
            <a:extLst>
              <a:ext uri="{FF2B5EF4-FFF2-40B4-BE49-F238E27FC236}">
                <a16:creationId xmlns:a16="http://schemas.microsoft.com/office/drawing/2014/main" id="{24ACD46B-4708-43AA-97AC-4036B29ED5E5}"/>
              </a:ext>
            </a:extLst>
          </p:cNvPr>
          <p:cNvSpPr>
            <a:spLocks noGrp="1"/>
          </p:cNvSpPr>
          <p:nvPr>
            <p:ph idx="1"/>
          </p:nvPr>
        </p:nvSpPr>
        <p:spPr>
          <a:xfrm>
            <a:off x="5069940" y="1633728"/>
            <a:ext cx="6172200" cy="5084064"/>
          </a:xfrm>
        </p:spPr>
        <p:txBody>
          <a:bodyPr>
            <a:normAutofit/>
          </a:bodyPr>
          <a:lstStyle/>
          <a:p>
            <a:r>
              <a:rPr lang="en-US" sz="2400" dirty="0"/>
              <a:t>2018 - 2019</a:t>
            </a:r>
          </a:p>
          <a:p>
            <a:pPr lvl="1"/>
            <a:r>
              <a:rPr lang="en-US" sz="2000" dirty="0"/>
              <a:t>NG prices between $2-$3</a:t>
            </a:r>
          </a:p>
          <a:p>
            <a:pPr lvl="1"/>
            <a:r>
              <a:rPr lang="en-US" sz="2000" dirty="0"/>
              <a:t>Mid-stream focus to rerouting pipelines for export</a:t>
            </a:r>
          </a:p>
          <a:p>
            <a:pPr lvl="1"/>
            <a:r>
              <a:rPr lang="en-US" sz="2000" dirty="0"/>
              <a:t>Mexico &amp; LNG demand increasing</a:t>
            </a:r>
            <a:endParaRPr lang="en-US" sz="2400" dirty="0"/>
          </a:p>
          <a:p>
            <a:endParaRPr lang="en-US" sz="2400" dirty="0"/>
          </a:p>
          <a:p>
            <a:r>
              <a:rPr lang="en-US" sz="2400" dirty="0"/>
              <a:t>2020</a:t>
            </a:r>
          </a:p>
          <a:p>
            <a:pPr lvl="1"/>
            <a:r>
              <a:rPr lang="en-US" sz="2000" dirty="0"/>
              <a:t>COVID - 10% decrease in production </a:t>
            </a:r>
          </a:p>
          <a:p>
            <a:pPr lvl="1"/>
            <a:r>
              <a:rPr lang="en-US" sz="2000" dirty="0"/>
              <a:t>LNG Demand</a:t>
            </a:r>
          </a:p>
          <a:p>
            <a:pPr lvl="1"/>
            <a:r>
              <a:rPr lang="en-US" sz="2000" dirty="0"/>
              <a:t>World shifts in June 2020</a:t>
            </a:r>
          </a:p>
          <a:p>
            <a:pPr lvl="1"/>
            <a:r>
              <a:rPr lang="en-US" sz="2000" dirty="0"/>
              <a:t>Prices move above $3.00</a:t>
            </a:r>
          </a:p>
          <a:p>
            <a:endParaRPr lang="en-US" sz="2400" dirty="0"/>
          </a:p>
          <a:p>
            <a:r>
              <a:rPr lang="en-US" sz="2400" dirty="0"/>
              <a:t>2021</a:t>
            </a:r>
          </a:p>
          <a:p>
            <a:pPr lvl="1"/>
            <a:r>
              <a:rPr lang="en-US" sz="2000" dirty="0"/>
              <a:t>June 2021</a:t>
            </a:r>
          </a:p>
        </p:txBody>
      </p:sp>
    </p:spTree>
    <p:extLst>
      <p:ext uri="{BB962C8B-B14F-4D97-AF65-F5344CB8AC3E}">
        <p14:creationId xmlns:p14="http://schemas.microsoft.com/office/powerpoint/2010/main" val="2564478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3">
            <a:extLst>
              <a:ext uri="{FF2B5EF4-FFF2-40B4-BE49-F238E27FC236}">
                <a16:creationId xmlns:a16="http://schemas.microsoft.com/office/drawing/2014/main" id="{66B90835-85D7-A2B3-F07A-E9FD7CCE43EA}"/>
              </a:ext>
            </a:extLst>
          </p:cNvPr>
          <p:cNvSpPr>
            <a:spLocks noGrp="1"/>
          </p:cNvSpPr>
          <p:nvPr>
            <p:ph type="title"/>
          </p:nvPr>
        </p:nvSpPr>
        <p:spPr>
          <a:xfrm>
            <a:off x="98614" y="460893"/>
            <a:ext cx="3939989" cy="5378120"/>
          </a:xfrm>
        </p:spPr>
        <p:txBody>
          <a:bodyPr vert="horz" lIns="91440" tIns="45720" rIns="91440" bIns="45720" rtlCol="0" anchor="t">
            <a:normAutofit/>
          </a:bodyPr>
          <a:lstStyle/>
          <a:p>
            <a:r>
              <a:rPr lang="en-US" sz="2800" b="1" i="0" u="none" strike="noStrike" kern="1200" baseline="0" dirty="0">
                <a:solidFill>
                  <a:srgbClr val="FFFFFF"/>
                </a:solidFill>
                <a:latin typeface="+mj-lt"/>
                <a:ea typeface="+mj-ea"/>
                <a:cs typeface="+mj-cs"/>
              </a:rPr>
              <a:t>Russian Share of Europe</a:t>
            </a:r>
            <a:r>
              <a:rPr lang="en-US" sz="2800" b="1" dirty="0">
                <a:solidFill>
                  <a:srgbClr val="FFFFFF"/>
                </a:solidFill>
              </a:rPr>
              <a:t>an:</a:t>
            </a:r>
            <a:r>
              <a:rPr lang="en-US" sz="2800" b="1" i="0" u="none" strike="noStrike" kern="1200" baseline="0" dirty="0">
                <a:solidFill>
                  <a:srgbClr val="FFFFFF"/>
                </a:solidFill>
                <a:latin typeface="+mj-lt"/>
                <a:ea typeface="+mj-ea"/>
                <a:cs typeface="+mj-cs"/>
              </a:rPr>
              <a:t> </a:t>
            </a:r>
            <a:br>
              <a:rPr lang="en-US" sz="2800" b="1" i="0" u="none" strike="noStrike" kern="1200" baseline="0" dirty="0">
                <a:solidFill>
                  <a:srgbClr val="FFFFFF"/>
                </a:solidFill>
                <a:latin typeface="+mj-lt"/>
                <a:ea typeface="+mj-ea"/>
                <a:cs typeface="+mj-cs"/>
              </a:rPr>
            </a:br>
            <a:br>
              <a:rPr lang="en-US" sz="2800" b="1" i="0" u="none" strike="noStrike" kern="1200" baseline="0" dirty="0">
                <a:solidFill>
                  <a:srgbClr val="FFFFFF"/>
                </a:solidFill>
                <a:latin typeface="+mj-lt"/>
                <a:ea typeface="+mj-ea"/>
                <a:cs typeface="+mj-cs"/>
              </a:rPr>
            </a:br>
            <a:r>
              <a:rPr lang="en-US" sz="2800" b="1" i="0" u="none" strike="noStrike" kern="1200" baseline="0" dirty="0">
                <a:solidFill>
                  <a:srgbClr val="FFFFFF"/>
                </a:solidFill>
                <a:latin typeface="+mj-lt"/>
                <a:ea typeface="+mj-ea"/>
                <a:cs typeface="+mj-cs"/>
              </a:rPr>
              <a:t>Natural Gas (40%) </a:t>
            </a:r>
            <a:br>
              <a:rPr lang="en-US" sz="2800" b="1" i="0" u="none" strike="noStrike" kern="1200" baseline="0" dirty="0">
                <a:solidFill>
                  <a:srgbClr val="FFFFFF"/>
                </a:solidFill>
                <a:latin typeface="+mj-lt"/>
                <a:ea typeface="+mj-ea"/>
                <a:cs typeface="+mj-cs"/>
              </a:rPr>
            </a:br>
            <a:r>
              <a:rPr lang="en-US" sz="2800" b="1" i="0" u="none" strike="noStrike" kern="1200" baseline="0" dirty="0">
                <a:solidFill>
                  <a:srgbClr val="FFFFFF"/>
                </a:solidFill>
                <a:latin typeface="+mj-lt"/>
                <a:ea typeface="+mj-ea"/>
                <a:cs typeface="+mj-cs"/>
              </a:rPr>
              <a:t>Oil (25%)</a:t>
            </a:r>
            <a:br>
              <a:rPr lang="en-US" sz="2800" b="1" i="0" u="none" strike="noStrike" kern="1200" baseline="0" dirty="0">
                <a:solidFill>
                  <a:srgbClr val="FFFFFF"/>
                </a:solidFill>
                <a:latin typeface="+mj-lt"/>
                <a:ea typeface="+mj-ea"/>
                <a:cs typeface="+mj-cs"/>
              </a:rPr>
            </a:br>
            <a:br>
              <a:rPr lang="en-US" sz="2800" b="1" i="0" u="none" strike="noStrike" kern="1200" baseline="0" dirty="0">
                <a:solidFill>
                  <a:srgbClr val="FFFFFF"/>
                </a:solidFill>
                <a:latin typeface="+mj-lt"/>
                <a:ea typeface="+mj-ea"/>
                <a:cs typeface="+mj-cs"/>
              </a:rPr>
            </a:br>
            <a:r>
              <a:rPr lang="en-US" sz="2800" b="1" kern="1200" dirty="0">
                <a:solidFill>
                  <a:srgbClr val="FFFFFF"/>
                </a:solidFill>
                <a:latin typeface="+mj-lt"/>
                <a:ea typeface="+mj-ea"/>
                <a:cs typeface="+mj-cs"/>
              </a:rPr>
              <a:t>Russian </a:t>
            </a:r>
            <a:r>
              <a:rPr lang="en-US" sz="2800" b="1" i="0" u="none" strike="noStrike" kern="1200" baseline="0" dirty="0">
                <a:solidFill>
                  <a:srgbClr val="FFFFFF"/>
                </a:solidFill>
                <a:latin typeface="+mj-lt"/>
                <a:ea typeface="+mj-ea"/>
                <a:cs typeface="+mj-cs"/>
              </a:rPr>
              <a:t>Share of World </a:t>
            </a:r>
            <a:br>
              <a:rPr lang="en-US" sz="2800" b="1" i="0" u="none" strike="noStrike" kern="1200" baseline="0" dirty="0">
                <a:solidFill>
                  <a:srgbClr val="FFFFFF"/>
                </a:solidFill>
                <a:latin typeface="+mj-lt"/>
                <a:ea typeface="+mj-ea"/>
                <a:cs typeface="+mj-cs"/>
              </a:rPr>
            </a:br>
            <a:br>
              <a:rPr lang="en-US" sz="2800" b="1" i="0" u="none" strike="noStrike" kern="1200" baseline="0" dirty="0">
                <a:solidFill>
                  <a:srgbClr val="FFFFFF"/>
                </a:solidFill>
                <a:latin typeface="+mj-lt"/>
                <a:ea typeface="+mj-ea"/>
                <a:cs typeface="+mj-cs"/>
              </a:rPr>
            </a:br>
            <a:r>
              <a:rPr lang="en-US" sz="2800" b="1" i="0" u="none" strike="noStrike" kern="1200" baseline="0" dirty="0">
                <a:solidFill>
                  <a:srgbClr val="FFFFFF"/>
                </a:solidFill>
                <a:latin typeface="+mj-lt"/>
                <a:ea typeface="+mj-ea"/>
                <a:cs typeface="+mj-cs"/>
              </a:rPr>
              <a:t>Natural Gas (17%) </a:t>
            </a:r>
            <a:br>
              <a:rPr lang="en-US" sz="2800" b="1" i="0" u="none" strike="noStrike" kern="1200" baseline="0" dirty="0">
                <a:solidFill>
                  <a:srgbClr val="FFFFFF"/>
                </a:solidFill>
                <a:latin typeface="+mj-lt"/>
                <a:ea typeface="+mj-ea"/>
                <a:cs typeface="+mj-cs"/>
              </a:rPr>
            </a:br>
            <a:r>
              <a:rPr lang="en-US" sz="2800" b="1" i="0" u="none" strike="noStrike" kern="1200" baseline="0" dirty="0">
                <a:solidFill>
                  <a:srgbClr val="FFFFFF"/>
                </a:solidFill>
                <a:latin typeface="+mj-lt"/>
                <a:ea typeface="+mj-ea"/>
                <a:cs typeface="+mj-cs"/>
              </a:rPr>
              <a:t>Oil (12%)</a:t>
            </a:r>
            <a:endParaRPr lang="en-US" sz="2800" kern="1200" dirty="0">
              <a:solidFill>
                <a:srgbClr val="FFFFFF"/>
              </a:solidFill>
              <a:latin typeface="+mj-lt"/>
              <a:ea typeface="+mj-ea"/>
              <a:cs typeface="+mj-cs"/>
            </a:endParaRPr>
          </a:p>
        </p:txBody>
      </p:sp>
      <p:pic>
        <p:nvPicPr>
          <p:cNvPr id="6" name="Picture 5">
            <a:extLst>
              <a:ext uri="{FF2B5EF4-FFF2-40B4-BE49-F238E27FC236}">
                <a16:creationId xmlns:a16="http://schemas.microsoft.com/office/drawing/2014/main" id="{E510EE72-9C71-7BD0-989C-A4CC4CE946FC}"/>
              </a:ext>
            </a:extLst>
          </p:cNvPr>
          <p:cNvPicPr>
            <a:picLocks noChangeAspect="1"/>
          </p:cNvPicPr>
          <p:nvPr/>
        </p:nvPicPr>
        <p:blipFill>
          <a:blip r:embed="rId2"/>
          <a:stretch>
            <a:fillRect/>
          </a:stretch>
        </p:blipFill>
        <p:spPr>
          <a:xfrm>
            <a:off x="4502428" y="1146021"/>
            <a:ext cx="7225748" cy="4565957"/>
          </a:xfrm>
          <a:prstGeom prst="rect">
            <a:avLst/>
          </a:prstGeom>
        </p:spPr>
      </p:pic>
    </p:spTree>
    <p:extLst>
      <p:ext uri="{BB962C8B-B14F-4D97-AF65-F5344CB8AC3E}">
        <p14:creationId xmlns:p14="http://schemas.microsoft.com/office/powerpoint/2010/main" val="2656638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PCL Seeks Gasoil as Refinery Starts Maintenance ...">
            <a:extLst>
              <a:ext uri="{FF2B5EF4-FFF2-40B4-BE49-F238E27FC236}">
                <a16:creationId xmlns:a16="http://schemas.microsoft.com/office/drawing/2014/main" id="{1F02F41D-A286-4C1E-8A2F-0BE9D36583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47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1EF2C554-EFDE-48C8-9FD4-538681AD3DA2}"/>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Carbon Based Energy</a:t>
            </a:r>
          </a:p>
        </p:txBody>
      </p:sp>
      <p:sp>
        <p:nvSpPr>
          <p:cNvPr id="6" name="Text Placeholder 5">
            <a:extLst>
              <a:ext uri="{FF2B5EF4-FFF2-40B4-BE49-F238E27FC236}">
                <a16:creationId xmlns:a16="http://schemas.microsoft.com/office/drawing/2014/main" id="{85D9999A-312B-4DC4-98A6-D0939E6FC7B6}"/>
              </a:ext>
            </a:extLst>
          </p:cNvPr>
          <p:cNvSpPr>
            <a:spLocks noGrp="1"/>
          </p:cNvSpPr>
          <p:nvPr>
            <p:ph type="body" idx="1"/>
          </p:nvPr>
        </p:nvSpPr>
        <p:spPr>
          <a:xfrm>
            <a:off x="7782910" y="5242675"/>
            <a:ext cx="4330262" cy="683284"/>
          </a:xfrm>
        </p:spPr>
        <p:txBody>
          <a:bodyPr vert="horz" lIns="91440" tIns="45720" rIns="91440" bIns="45720" rtlCol="0">
            <a:normAutofit/>
          </a:bodyPr>
          <a:lstStyle/>
          <a:p>
            <a:pPr algn="ctr"/>
            <a:r>
              <a:rPr lang="en-US" sz="2000" dirty="0">
                <a:solidFill>
                  <a:schemeClr val="tx1"/>
                </a:solidFill>
              </a:rPr>
              <a:t>Pre-Covid to Now</a:t>
            </a:r>
          </a:p>
        </p:txBody>
      </p:sp>
    </p:spTree>
    <p:extLst>
      <p:ext uri="{BB962C8B-B14F-4D97-AF65-F5344CB8AC3E}">
        <p14:creationId xmlns:p14="http://schemas.microsoft.com/office/powerpoint/2010/main" val="1160056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C9882-0585-44AD-897A-4563ADC3CE2F}"/>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sz="3700" kern="1200">
                <a:solidFill>
                  <a:schemeClr val="bg1"/>
                </a:solidFill>
                <a:latin typeface="+mj-lt"/>
                <a:ea typeface="+mj-ea"/>
                <a:cs typeface="+mj-cs"/>
              </a:rPr>
              <a:t>Monthly US Natural Gas Production, </a:t>
            </a:r>
            <a:br>
              <a:rPr lang="en-US" sz="3700" kern="1200">
                <a:solidFill>
                  <a:schemeClr val="bg1"/>
                </a:solidFill>
                <a:latin typeface="+mj-lt"/>
                <a:ea typeface="+mj-ea"/>
                <a:cs typeface="+mj-cs"/>
              </a:rPr>
            </a:br>
            <a:br>
              <a:rPr lang="en-US" sz="3700" kern="1200">
                <a:solidFill>
                  <a:schemeClr val="bg1"/>
                </a:solidFill>
                <a:latin typeface="+mj-lt"/>
                <a:ea typeface="+mj-ea"/>
                <a:cs typeface="+mj-cs"/>
              </a:rPr>
            </a:br>
            <a:r>
              <a:rPr lang="en-US" sz="3700" kern="1200">
                <a:solidFill>
                  <a:schemeClr val="bg1"/>
                </a:solidFill>
                <a:latin typeface="+mj-lt"/>
                <a:ea typeface="+mj-ea"/>
                <a:cs typeface="+mj-cs"/>
              </a:rPr>
              <a:t>BCF/day</a:t>
            </a:r>
          </a:p>
        </p:txBody>
      </p:sp>
      <p:grpSp>
        <p:nvGrpSpPr>
          <p:cNvPr id="14" name="Group 13">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5"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5" name="Picture 4" descr="Chart, line chart&#10;&#10;Description automatically generated">
            <a:extLst>
              <a:ext uri="{FF2B5EF4-FFF2-40B4-BE49-F238E27FC236}">
                <a16:creationId xmlns:a16="http://schemas.microsoft.com/office/drawing/2014/main" id="{DDE93722-2119-BF27-BC16-AC9EE3F5FF90}"/>
              </a:ext>
            </a:extLst>
          </p:cNvPr>
          <p:cNvPicPr>
            <a:picLocks noChangeAspect="1"/>
          </p:cNvPicPr>
          <p:nvPr/>
        </p:nvPicPr>
        <p:blipFill rotWithShape="1">
          <a:blip r:embed="rId3">
            <a:extLst>
              <a:ext uri="{28A0092B-C50C-407E-A947-70E740481C1C}">
                <a14:useLocalDpi xmlns:a14="http://schemas.microsoft.com/office/drawing/2010/main" val="0"/>
              </a:ext>
            </a:extLst>
          </a:blip>
          <a:srcRect t="7596" b="5113"/>
          <a:stretch/>
        </p:blipFill>
        <p:spPr>
          <a:xfrm>
            <a:off x="5208104" y="989154"/>
            <a:ext cx="6472362" cy="4293839"/>
          </a:xfrm>
          <a:prstGeom prst="rect">
            <a:avLst/>
          </a:prstGeom>
        </p:spPr>
      </p:pic>
    </p:spTree>
    <p:extLst>
      <p:ext uri="{BB962C8B-B14F-4D97-AF65-F5344CB8AC3E}">
        <p14:creationId xmlns:p14="http://schemas.microsoft.com/office/powerpoint/2010/main" val="2647952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histogram&#10;&#10;Description automatically generated">
            <a:extLst>
              <a:ext uri="{FF2B5EF4-FFF2-40B4-BE49-F238E27FC236}">
                <a16:creationId xmlns:a16="http://schemas.microsoft.com/office/drawing/2014/main" id="{3082A8A1-C475-9CB6-E252-67DB212FF6A7}"/>
              </a:ext>
            </a:extLst>
          </p:cNvPr>
          <p:cNvPicPr>
            <a:picLocks noChangeAspect="1"/>
          </p:cNvPicPr>
          <p:nvPr/>
        </p:nvPicPr>
        <p:blipFill rotWithShape="1">
          <a:blip r:embed="rId3">
            <a:extLst>
              <a:ext uri="{28A0092B-C50C-407E-A947-70E740481C1C}">
                <a14:useLocalDpi xmlns:a14="http://schemas.microsoft.com/office/drawing/2010/main" val="0"/>
              </a:ext>
            </a:extLst>
          </a:blip>
          <a:srcRect r="2756" b="-1"/>
          <a:stretch/>
        </p:blipFill>
        <p:spPr>
          <a:xfrm>
            <a:off x="457200" y="457200"/>
            <a:ext cx="11277600" cy="5943600"/>
          </a:xfrm>
          <a:prstGeom prst="rect">
            <a:avLst/>
          </a:prstGeom>
        </p:spPr>
      </p:pic>
    </p:spTree>
    <p:extLst>
      <p:ext uri="{BB962C8B-B14F-4D97-AF65-F5344CB8AC3E}">
        <p14:creationId xmlns:p14="http://schemas.microsoft.com/office/powerpoint/2010/main" val="1077844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853E0D-B4B8-41B5-AAA4-172CD6B2B15C}"/>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kern="1200">
                <a:solidFill>
                  <a:schemeClr val="bg1"/>
                </a:solidFill>
                <a:latin typeface="+mj-lt"/>
                <a:ea typeface="+mj-ea"/>
                <a:cs typeface="+mj-cs"/>
              </a:rPr>
              <a:t>Natural Gas Forward Curve, $/mmBTU</a:t>
            </a:r>
          </a:p>
        </p:txBody>
      </p:sp>
      <p:grpSp>
        <p:nvGrpSpPr>
          <p:cNvPr id="19" name="Group 18">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10" name="Chart 9">
            <a:extLst>
              <a:ext uri="{FF2B5EF4-FFF2-40B4-BE49-F238E27FC236}">
                <a16:creationId xmlns:a16="http://schemas.microsoft.com/office/drawing/2014/main" id="{53FBFED3-FC80-43EB-A5AB-AB4AEA15986B}"/>
              </a:ext>
            </a:extLst>
          </p:cNvPr>
          <p:cNvGraphicFramePr>
            <a:graphicFrameLocks/>
          </p:cNvGraphicFramePr>
          <p:nvPr>
            <p:extLst>
              <p:ext uri="{D42A27DB-BD31-4B8C-83A1-F6EECF244321}">
                <p14:modId xmlns:p14="http://schemas.microsoft.com/office/powerpoint/2010/main" val="2123750633"/>
              </p:ext>
            </p:extLst>
          </p:nvPr>
        </p:nvGraphicFramePr>
        <p:xfrm>
          <a:off x="5208104" y="896111"/>
          <a:ext cx="6472362" cy="44799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87395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853E0D-B4B8-41B5-AAA4-172CD6B2B15C}"/>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kern="1200">
                <a:solidFill>
                  <a:schemeClr val="bg1"/>
                </a:solidFill>
                <a:latin typeface="+mj-lt"/>
                <a:ea typeface="+mj-ea"/>
                <a:cs typeface="+mj-cs"/>
              </a:rPr>
              <a:t>LNG Prices, $/mmBTU</a:t>
            </a:r>
          </a:p>
        </p:txBody>
      </p:sp>
      <p:grpSp>
        <p:nvGrpSpPr>
          <p:cNvPr id="21" name="Group 20">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2"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12" name="Chart 11">
            <a:extLst>
              <a:ext uri="{FF2B5EF4-FFF2-40B4-BE49-F238E27FC236}">
                <a16:creationId xmlns:a16="http://schemas.microsoft.com/office/drawing/2014/main" id="{77BAB552-80B6-416D-8E2B-F433319371A6}"/>
              </a:ext>
            </a:extLst>
          </p:cNvPr>
          <p:cNvGraphicFramePr>
            <a:graphicFrameLocks/>
          </p:cNvGraphicFramePr>
          <p:nvPr>
            <p:extLst>
              <p:ext uri="{D42A27DB-BD31-4B8C-83A1-F6EECF244321}">
                <p14:modId xmlns:p14="http://schemas.microsoft.com/office/powerpoint/2010/main" val="1708906240"/>
              </p:ext>
            </p:extLst>
          </p:nvPr>
        </p:nvGraphicFramePr>
        <p:xfrm>
          <a:off x="5208104" y="896111"/>
          <a:ext cx="6472362" cy="44799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41809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853E0D-B4B8-41B5-AAA4-172CD6B2B15C}"/>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kern="1200">
                <a:solidFill>
                  <a:schemeClr val="bg1"/>
                </a:solidFill>
                <a:latin typeface="+mj-lt"/>
                <a:ea typeface="+mj-ea"/>
                <a:cs typeface="+mj-cs"/>
              </a:rPr>
              <a:t>LNG Profit Spread, $/mmBTU</a:t>
            </a:r>
          </a:p>
        </p:txBody>
      </p:sp>
      <p:grpSp>
        <p:nvGrpSpPr>
          <p:cNvPr id="17" name="Group 16">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8"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9"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8" name="Chart 7">
            <a:extLst>
              <a:ext uri="{FF2B5EF4-FFF2-40B4-BE49-F238E27FC236}">
                <a16:creationId xmlns:a16="http://schemas.microsoft.com/office/drawing/2014/main" id="{AC6FD422-A8FC-1547-D279-C9EE14ECCE99}"/>
              </a:ext>
            </a:extLst>
          </p:cNvPr>
          <p:cNvGraphicFramePr>
            <a:graphicFrameLocks/>
          </p:cNvGraphicFramePr>
          <p:nvPr>
            <p:extLst>
              <p:ext uri="{D42A27DB-BD31-4B8C-83A1-F6EECF244321}">
                <p14:modId xmlns:p14="http://schemas.microsoft.com/office/powerpoint/2010/main" val="2448585027"/>
              </p:ext>
            </p:extLst>
          </p:nvPr>
        </p:nvGraphicFramePr>
        <p:xfrm>
          <a:off x="5208104" y="896111"/>
          <a:ext cx="6472362" cy="44799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24678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7A4B2-CCAC-45C6-BF82-E1D2A5F2D9C6}"/>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kern="1200">
                <a:solidFill>
                  <a:schemeClr val="bg1"/>
                </a:solidFill>
                <a:latin typeface="+mj-lt"/>
                <a:ea typeface="+mj-ea"/>
                <a:cs typeface="+mj-cs"/>
              </a:rPr>
              <a:t>LNG Export Capacity Increases in US, BCF/d</a:t>
            </a:r>
          </a:p>
        </p:txBody>
      </p:sp>
      <p:grpSp>
        <p:nvGrpSpPr>
          <p:cNvPr id="12" name="Group 11">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3" name="Picture 2">
            <a:extLst>
              <a:ext uri="{FF2B5EF4-FFF2-40B4-BE49-F238E27FC236}">
                <a16:creationId xmlns:a16="http://schemas.microsoft.com/office/drawing/2014/main" id="{4237F09F-3E67-412E-91B6-BB1A3B2B7B86}"/>
              </a:ext>
            </a:extLst>
          </p:cNvPr>
          <p:cNvPicPr>
            <a:picLocks noChangeAspect="1"/>
          </p:cNvPicPr>
          <p:nvPr/>
        </p:nvPicPr>
        <p:blipFill>
          <a:blip r:embed="rId3"/>
          <a:stretch>
            <a:fillRect/>
          </a:stretch>
        </p:blipFill>
        <p:spPr>
          <a:xfrm>
            <a:off x="5208104" y="1153913"/>
            <a:ext cx="6472362" cy="3964321"/>
          </a:xfrm>
          <a:prstGeom prst="rect">
            <a:avLst/>
          </a:prstGeom>
        </p:spPr>
      </p:pic>
    </p:spTree>
    <p:extLst>
      <p:ext uri="{BB962C8B-B14F-4D97-AF65-F5344CB8AC3E}">
        <p14:creationId xmlns:p14="http://schemas.microsoft.com/office/powerpoint/2010/main" val="2574425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C9882-0585-44AD-897A-4563ADC3CE2F}"/>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kern="1200">
                <a:solidFill>
                  <a:schemeClr val="bg1"/>
                </a:solidFill>
                <a:latin typeface="+mj-lt"/>
                <a:ea typeface="+mj-ea"/>
                <a:cs typeface="+mj-cs"/>
              </a:rPr>
              <a:t>% LNG Exported of Total Production</a:t>
            </a:r>
          </a:p>
        </p:txBody>
      </p:sp>
      <p:grpSp>
        <p:nvGrpSpPr>
          <p:cNvPr id="12" name="Group 11">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3" name="Chart 2">
            <a:extLst>
              <a:ext uri="{FF2B5EF4-FFF2-40B4-BE49-F238E27FC236}">
                <a16:creationId xmlns:a16="http://schemas.microsoft.com/office/drawing/2014/main" id="{9824E358-8A19-FC94-9E34-09E3596D033B}"/>
              </a:ext>
            </a:extLst>
          </p:cNvPr>
          <p:cNvGraphicFramePr>
            <a:graphicFrameLocks/>
          </p:cNvGraphicFramePr>
          <p:nvPr>
            <p:extLst>
              <p:ext uri="{D42A27DB-BD31-4B8C-83A1-F6EECF244321}">
                <p14:modId xmlns:p14="http://schemas.microsoft.com/office/powerpoint/2010/main" val="2594472466"/>
              </p:ext>
            </p:extLst>
          </p:nvPr>
        </p:nvGraphicFramePr>
        <p:xfrm>
          <a:off x="5208104" y="896111"/>
          <a:ext cx="6472362" cy="44799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58153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FA7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7D7F73F-28A2-484F-8A58-7D2C237F0FEE}"/>
              </a:ext>
            </a:extLst>
          </p:cNvPr>
          <p:cNvPicPr>
            <a:picLocks noChangeAspect="1"/>
          </p:cNvPicPr>
          <p:nvPr/>
        </p:nvPicPr>
        <p:blipFill>
          <a:blip r:embed="rId3"/>
          <a:stretch>
            <a:fillRect/>
          </a:stretch>
        </p:blipFill>
        <p:spPr>
          <a:xfrm>
            <a:off x="622549" y="1356057"/>
            <a:ext cx="3854945" cy="1050472"/>
          </a:xfrm>
          <a:prstGeom prst="rect">
            <a:avLst/>
          </a:prstGeom>
        </p:spPr>
      </p:pic>
      <p:sp>
        <p:nvSpPr>
          <p:cNvPr id="20" name="Rectangle 19">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FA7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1B0D30B-6F6D-4646-BAB6-0E33652E03DC}"/>
              </a:ext>
            </a:extLst>
          </p:cNvPr>
          <p:cNvPicPr>
            <a:picLocks noChangeAspect="1"/>
          </p:cNvPicPr>
          <p:nvPr/>
        </p:nvPicPr>
        <p:blipFill>
          <a:blip r:embed="rId4"/>
          <a:stretch>
            <a:fillRect/>
          </a:stretch>
        </p:blipFill>
        <p:spPr>
          <a:xfrm>
            <a:off x="622549" y="4598515"/>
            <a:ext cx="3854945" cy="770989"/>
          </a:xfrm>
          <a:prstGeom prst="rect">
            <a:avLst/>
          </a:prstGeom>
        </p:spPr>
      </p:pic>
      <p:sp>
        <p:nvSpPr>
          <p:cNvPr id="22" name="Rectangle 21">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8C9FD12-8292-44B8-8824-34ECAB051B44}"/>
              </a:ext>
            </a:extLst>
          </p:cNvPr>
          <p:cNvPicPr>
            <a:picLocks noGrp="1" noChangeAspect="1"/>
          </p:cNvPicPr>
          <p:nvPr>
            <p:ph idx="4294967295"/>
          </p:nvPr>
        </p:nvPicPr>
        <p:blipFill>
          <a:blip r:embed="rId5"/>
          <a:stretch>
            <a:fillRect/>
          </a:stretch>
        </p:blipFill>
        <p:spPr>
          <a:xfrm>
            <a:off x="5536137" y="650497"/>
            <a:ext cx="5627338" cy="5571066"/>
          </a:xfrm>
          <a:prstGeom prst="rect">
            <a:avLst/>
          </a:prstGeom>
        </p:spPr>
      </p:pic>
    </p:spTree>
    <p:extLst>
      <p:ext uri="{BB962C8B-B14F-4D97-AF65-F5344CB8AC3E}">
        <p14:creationId xmlns:p14="http://schemas.microsoft.com/office/powerpoint/2010/main" val="1190958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F78F0F-CE33-6703-0FF7-30091F2664B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74761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newspaper&#10;&#10;Description automatically generated with medium confidence">
            <a:extLst>
              <a:ext uri="{FF2B5EF4-FFF2-40B4-BE49-F238E27FC236}">
                <a16:creationId xmlns:a16="http://schemas.microsoft.com/office/drawing/2014/main" id="{69D6C66B-E228-4184-A510-358AE1B37E43}"/>
              </a:ext>
            </a:extLst>
          </p:cNvPr>
          <p:cNvPicPr>
            <a:picLocks noChangeAspect="1"/>
          </p:cNvPicPr>
          <p:nvPr/>
        </p:nvPicPr>
        <p:blipFill rotWithShape="1">
          <a:blip r:embed="rId3">
            <a:extLst>
              <a:ext uri="{28A0092B-C50C-407E-A947-70E740481C1C}">
                <a14:useLocalDpi xmlns:a14="http://schemas.microsoft.com/office/drawing/2010/main" val="0"/>
              </a:ext>
            </a:extLst>
          </a:blip>
          <a:srcRect l="13467" r="11533"/>
          <a:stretch/>
        </p:blipFill>
        <p:spPr>
          <a:xfrm rot="16200000">
            <a:off x="2667000" y="-2667000"/>
            <a:ext cx="6858000" cy="12192000"/>
          </a:xfrm>
          <a:prstGeom prst="rect">
            <a:avLst/>
          </a:prstGeom>
        </p:spPr>
      </p:pic>
      <p:sp>
        <p:nvSpPr>
          <p:cNvPr id="2" name="Title 1">
            <a:extLst>
              <a:ext uri="{FF2B5EF4-FFF2-40B4-BE49-F238E27FC236}">
                <a16:creationId xmlns:a16="http://schemas.microsoft.com/office/drawing/2014/main" id="{D23AAC0C-B485-4074-93B6-3E09BB653AB0}"/>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Where is the Producer Response?</a:t>
            </a:r>
          </a:p>
        </p:txBody>
      </p:sp>
    </p:spTree>
    <p:extLst>
      <p:ext uri="{BB962C8B-B14F-4D97-AF65-F5344CB8AC3E}">
        <p14:creationId xmlns:p14="http://schemas.microsoft.com/office/powerpoint/2010/main" val="2452406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4CDB3F-0FC8-4907-A5E0-A1B9B1BC5D84}"/>
              </a:ext>
            </a:extLst>
          </p:cNvPr>
          <p:cNvSpPr>
            <a:spLocks noGrp="1"/>
          </p:cNvSpPr>
          <p:nvPr>
            <p:ph type="title"/>
          </p:nvPr>
        </p:nvSpPr>
        <p:spPr>
          <a:xfrm>
            <a:off x="5069940" y="365124"/>
            <a:ext cx="6172200" cy="1828800"/>
          </a:xfrm>
        </p:spPr>
        <p:txBody>
          <a:bodyPr>
            <a:normAutofit/>
          </a:bodyPr>
          <a:lstStyle/>
          <a:p>
            <a:r>
              <a:rPr lang="en-US" dirty="0"/>
              <a:t>Set the Stage (Crude)</a:t>
            </a:r>
          </a:p>
        </p:txBody>
      </p:sp>
      <p:pic>
        <p:nvPicPr>
          <p:cNvPr id="7" name="Picture 6" descr="Band instruments">
            <a:extLst>
              <a:ext uri="{FF2B5EF4-FFF2-40B4-BE49-F238E27FC236}">
                <a16:creationId xmlns:a16="http://schemas.microsoft.com/office/drawing/2014/main" id="{4AE4B8AD-CD93-4842-90D6-00007008B513}"/>
              </a:ext>
            </a:extLst>
          </p:cNvPr>
          <p:cNvPicPr>
            <a:picLocks noChangeAspect="1"/>
          </p:cNvPicPr>
          <p:nvPr/>
        </p:nvPicPr>
        <p:blipFill rotWithShape="1">
          <a:blip r:embed="rId3"/>
          <a:srcRect l="31226" r="22093" b="1"/>
          <a:stretch/>
        </p:blipFill>
        <p:spPr>
          <a:xfrm>
            <a:off x="20" y="10"/>
            <a:ext cx="4639713" cy="6857990"/>
          </a:xfrm>
          <a:prstGeom prst="rect">
            <a:avLst/>
          </a:prstGeom>
        </p:spPr>
      </p:pic>
      <p:sp>
        <p:nvSpPr>
          <p:cNvPr id="5" name="Content Placeholder 4">
            <a:extLst>
              <a:ext uri="{FF2B5EF4-FFF2-40B4-BE49-F238E27FC236}">
                <a16:creationId xmlns:a16="http://schemas.microsoft.com/office/drawing/2014/main" id="{24ACD46B-4708-43AA-97AC-4036B29ED5E5}"/>
              </a:ext>
            </a:extLst>
          </p:cNvPr>
          <p:cNvSpPr>
            <a:spLocks noGrp="1"/>
          </p:cNvSpPr>
          <p:nvPr>
            <p:ph idx="1"/>
          </p:nvPr>
        </p:nvSpPr>
        <p:spPr>
          <a:xfrm>
            <a:off x="5069940" y="1877568"/>
            <a:ext cx="6172200" cy="4852416"/>
          </a:xfrm>
        </p:spPr>
        <p:txBody>
          <a:bodyPr>
            <a:normAutofit fontScale="92500" lnSpcReduction="10000"/>
          </a:bodyPr>
          <a:lstStyle/>
          <a:p>
            <a:r>
              <a:rPr lang="en-US" sz="2400" dirty="0"/>
              <a:t>2018 - 2019</a:t>
            </a:r>
          </a:p>
          <a:p>
            <a:pPr lvl="1"/>
            <a:r>
              <a:rPr lang="en-US" sz="2000" dirty="0"/>
              <a:t>$50 - $60 Crude</a:t>
            </a:r>
          </a:p>
          <a:p>
            <a:pPr lvl="1"/>
            <a:r>
              <a:rPr lang="en-US" sz="2000" dirty="0"/>
              <a:t>Focus on Cost Cutting</a:t>
            </a:r>
          </a:p>
          <a:p>
            <a:pPr lvl="1"/>
            <a:r>
              <a:rPr lang="en-US" sz="2400" dirty="0"/>
              <a:t>P/E Looking for Exits</a:t>
            </a:r>
          </a:p>
          <a:p>
            <a:endParaRPr lang="en-US" sz="2400" dirty="0"/>
          </a:p>
          <a:p>
            <a:r>
              <a:rPr lang="en-US" sz="2400" dirty="0"/>
              <a:t>2020</a:t>
            </a:r>
          </a:p>
          <a:p>
            <a:pPr lvl="1"/>
            <a:r>
              <a:rPr lang="en-US" sz="2000" dirty="0"/>
              <a:t>Weakening Prices</a:t>
            </a:r>
          </a:p>
          <a:p>
            <a:pPr lvl="1"/>
            <a:r>
              <a:rPr lang="en-US" sz="2000" dirty="0"/>
              <a:t>COVID</a:t>
            </a:r>
          </a:p>
          <a:p>
            <a:pPr lvl="1"/>
            <a:r>
              <a:rPr lang="en-US" sz="2000" dirty="0"/>
              <a:t>($35) per Barrel Crude in April</a:t>
            </a:r>
          </a:p>
          <a:p>
            <a:pPr lvl="1"/>
            <a:r>
              <a:rPr lang="en-US" sz="2000" dirty="0"/>
              <a:t>10% decrease in demand</a:t>
            </a:r>
          </a:p>
          <a:p>
            <a:pPr lvl="1"/>
            <a:r>
              <a:rPr lang="en-US" sz="2000" dirty="0"/>
              <a:t>Focus on Green.  Banks affecting lending</a:t>
            </a:r>
          </a:p>
          <a:p>
            <a:endParaRPr lang="en-US" sz="2400" dirty="0"/>
          </a:p>
          <a:p>
            <a:r>
              <a:rPr lang="en-US" sz="2400" dirty="0"/>
              <a:t>2021</a:t>
            </a:r>
          </a:p>
          <a:p>
            <a:pPr lvl="1"/>
            <a:r>
              <a:rPr lang="en-US" sz="2000" dirty="0"/>
              <a:t>June 2021</a:t>
            </a:r>
          </a:p>
        </p:txBody>
      </p:sp>
    </p:spTree>
    <p:extLst>
      <p:ext uri="{BB962C8B-B14F-4D97-AF65-F5344CB8AC3E}">
        <p14:creationId xmlns:p14="http://schemas.microsoft.com/office/powerpoint/2010/main" val="1497905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61C401-767C-171B-6551-C0EF7E2C662B}"/>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kern="1200">
                <a:solidFill>
                  <a:schemeClr val="bg1"/>
                </a:solidFill>
                <a:latin typeface="+mj-lt"/>
                <a:ea typeface="+mj-ea"/>
                <a:cs typeface="+mj-cs"/>
              </a:rPr>
              <a:t>Global Spending Shifts</a:t>
            </a:r>
          </a:p>
        </p:txBody>
      </p:sp>
      <p:grpSp>
        <p:nvGrpSpPr>
          <p:cNvPr id="13" name="Group 12">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4"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D69242B9-C38B-FF08-A174-2FD7F963ED25}"/>
              </a:ext>
            </a:extLst>
          </p:cNvPr>
          <p:cNvPicPr>
            <a:picLocks noChangeAspect="1"/>
          </p:cNvPicPr>
          <p:nvPr/>
        </p:nvPicPr>
        <p:blipFill>
          <a:blip r:embed="rId2"/>
          <a:stretch>
            <a:fillRect/>
          </a:stretch>
        </p:blipFill>
        <p:spPr>
          <a:xfrm>
            <a:off x="5590829" y="896111"/>
            <a:ext cx="5706911" cy="4479925"/>
          </a:xfrm>
          <a:prstGeom prst="rect">
            <a:avLst/>
          </a:prstGeom>
        </p:spPr>
      </p:pic>
    </p:spTree>
    <p:extLst>
      <p:ext uri="{BB962C8B-B14F-4D97-AF65-F5344CB8AC3E}">
        <p14:creationId xmlns:p14="http://schemas.microsoft.com/office/powerpoint/2010/main" val="882327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5203732-B40C-DBCE-27D1-4BD846330D10}"/>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kern="1200">
                <a:solidFill>
                  <a:schemeClr val="bg1"/>
                </a:solidFill>
                <a:latin typeface="+mj-lt"/>
                <a:ea typeface="+mj-ea"/>
                <a:cs typeface="+mj-cs"/>
              </a:rPr>
              <a:t>Oil &amp; Gas Discoveries</a:t>
            </a:r>
          </a:p>
        </p:txBody>
      </p:sp>
      <p:grpSp>
        <p:nvGrpSpPr>
          <p:cNvPr id="15" name="Group 14">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6"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Content Placeholder 5">
            <a:extLst>
              <a:ext uri="{FF2B5EF4-FFF2-40B4-BE49-F238E27FC236}">
                <a16:creationId xmlns:a16="http://schemas.microsoft.com/office/drawing/2014/main" id="{FAC75157-D6AB-D1D4-4993-E50C25379EE8}"/>
              </a:ext>
            </a:extLst>
          </p:cNvPr>
          <p:cNvPicPr>
            <a:picLocks noGrp="1" noChangeAspect="1"/>
          </p:cNvPicPr>
          <p:nvPr>
            <p:ph idx="1"/>
          </p:nvPr>
        </p:nvPicPr>
        <p:blipFill>
          <a:blip r:embed="rId2"/>
          <a:stretch>
            <a:fillRect/>
          </a:stretch>
        </p:blipFill>
        <p:spPr>
          <a:xfrm>
            <a:off x="5625794" y="896111"/>
            <a:ext cx="5636982" cy="4479925"/>
          </a:xfrm>
          <a:prstGeom prst="rect">
            <a:avLst/>
          </a:prstGeom>
        </p:spPr>
      </p:pic>
    </p:spTree>
    <p:extLst>
      <p:ext uri="{BB962C8B-B14F-4D97-AF65-F5344CB8AC3E}">
        <p14:creationId xmlns:p14="http://schemas.microsoft.com/office/powerpoint/2010/main" val="24269583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9A1A1-F209-4254-9B52-CEADF8DDD277}"/>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E&amp;P VS Integrated E&amp;P Cashflows</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D862447-C124-475D-AE6E-02CF967A192D}"/>
              </a:ext>
            </a:extLst>
          </p:cNvPr>
          <p:cNvPicPr>
            <a:picLocks noChangeAspect="1"/>
          </p:cNvPicPr>
          <p:nvPr/>
        </p:nvPicPr>
        <p:blipFill>
          <a:blip r:embed="rId3"/>
          <a:stretch>
            <a:fillRect/>
          </a:stretch>
        </p:blipFill>
        <p:spPr>
          <a:xfrm>
            <a:off x="599442" y="2426818"/>
            <a:ext cx="4920167" cy="3997637"/>
          </a:xfrm>
          <a:prstGeom prst="rect">
            <a:avLst/>
          </a:prstGeom>
        </p:spPr>
      </p:pic>
      <p:cxnSp>
        <p:nvCxnSpPr>
          <p:cNvPr id="17" name="Straight Connector 1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348E764-2337-4102-8F2D-6B05526D4CF1}"/>
              </a:ext>
            </a:extLst>
          </p:cNvPr>
          <p:cNvPicPr>
            <a:picLocks noChangeAspect="1"/>
          </p:cNvPicPr>
          <p:nvPr/>
        </p:nvPicPr>
        <p:blipFill>
          <a:blip r:embed="rId4"/>
          <a:stretch>
            <a:fillRect/>
          </a:stretch>
        </p:blipFill>
        <p:spPr>
          <a:xfrm>
            <a:off x="6445073" y="2461506"/>
            <a:ext cx="5455917" cy="3928260"/>
          </a:xfrm>
          <a:prstGeom prst="rect">
            <a:avLst/>
          </a:prstGeom>
        </p:spPr>
      </p:pic>
    </p:spTree>
    <p:extLst>
      <p:ext uri="{BB962C8B-B14F-4D97-AF65-F5344CB8AC3E}">
        <p14:creationId xmlns:p14="http://schemas.microsoft.com/office/powerpoint/2010/main" val="2269645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675CAC-5247-5E16-9DA4-039E3F83C2EF}"/>
              </a:ext>
            </a:extLst>
          </p:cNvPr>
          <p:cNvPicPr>
            <a:picLocks noChangeAspect="1"/>
          </p:cNvPicPr>
          <p:nvPr/>
        </p:nvPicPr>
        <p:blipFill>
          <a:blip r:embed="rId2"/>
          <a:stretch>
            <a:fillRect/>
          </a:stretch>
        </p:blipFill>
        <p:spPr>
          <a:xfrm>
            <a:off x="1" y="4643"/>
            <a:ext cx="10655807" cy="6850832"/>
          </a:xfrm>
          <a:prstGeom prst="rect">
            <a:avLst/>
          </a:prstGeom>
        </p:spPr>
      </p:pic>
      <p:sp>
        <p:nvSpPr>
          <p:cNvPr id="5" name="TextBox 4">
            <a:extLst>
              <a:ext uri="{FF2B5EF4-FFF2-40B4-BE49-F238E27FC236}">
                <a16:creationId xmlns:a16="http://schemas.microsoft.com/office/drawing/2014/main" id="{138BD686-4245-27C5-3698-9425914DB11B}"/>
              </a:ext>
            </a:extLst>
          </p:cNvPr>
          <p:cNvSpPr txBox="1"/>
          <p:nvPr/>
        </p:nvSpPr>
        <p:spPr>
          <a:xfrm>
            <a:off x="10428345" y="6486144"/>
            <a:ext cx="1276375" cy="369332"/>
          </a:xfrm>
          <a:prstGeom prst="rect">
            <a:avLst/>
          </a:prstGeom>
          <a:noFill/>
        </p:spPr>
        <p:txBody>
          <a:bodyPr wrap="none" rtlCol="0">
            <a:spAutoFit/>
          </a:bodyPr>
          <a:lstStyle/>
          <a:p>
            <a:r>
              <a:rPr lang="en-US"/>
              <a:t>RBN Energy</a:t>
            </a:r>
            <a:endParaRPr lang="en-US" dirty="0"/>
          </a:p>
        </p:txBody>
      </p:sp>
    </p:spTree>
    <p:extLst>
      <p:ext uri="{BB962C8B-B14F-4D97-AF65-F5344CB8AC3E}">
        <p14:creationId xmlns:p14="http://schemas.microsoft.com/office/powerpoint/2010/main" val="4000619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FB17D30-12F8-4BC6-B326-B35A584D8171}"/>
              </a:ext>
            </a:extLst>
          </p:cNvPr>
          <p:cNvSpPr>
            <a:spLocks noGrp="1"/>
          </p:cNvSpPr>
          <p:nvPr>
            <p:ph type="title"/>
          </p:nvPr>
        </p:nvSpPr>
        <p:spPr>
          <a:xfrm>
            <a:off x="524741" y="620392"/>
            <a:ext cx="3808268" cy="5504688"/>
          </a:xfrm>
        </p:spPr>
        <p:txBody>
          <a:bodyPr>
            <a:normAutofit/>
          </a:bodyPr>
          <a:lstStyle/>
          <a:p>
            <a:r>
              <a:rPr lang="en-US" sz="5600">
                <a:solidFill>
                  <a:schemeClr val="bg1"/>
                </a:solidFill>
              </a:rPr>
              <a:t>Therefore….</a:t>
            </a:r>
          </a:p>
        </p:txBody>
      </p:sp>
      <p:graphicFrame>
        <p:nvGraphicFramePr>
          <p:cNvPr id="6" name="Content Placeholder 3">
            <a:extLst>
              <a:ext uri="{FF2B5EF4-FFF2-40B4-BE49-F238E27FC236}">
                <a16:creationId xmlns:a16="http://schemas.microsoft.com/office/drawing/2014/main" id="{E1E6D91A-C48A-49C8-851F-C841D0BBA3E1}"/>
              </a:ext>
            </a:extLst>
          </p:cNvPr>
          <p:cNvGraphicFramePr>
            <a:graphicFrameLocks noGrp="1"/>
          </p:cNvGraphicFramePr>
          <p:nvPr>
            <p:ph idx="1"/>
            <p:extLst>
              <p:ext uri="{D42A27DB-BD31-4B8C-83A1-F6EECF244321}">
                <p14:modId xmlns:p14="http://schemas.microsoft.com/office/powerpoint/2010/main" val="835862793"/>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3253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6A43D4-D52D-4AB1-BBA5-FA826FA1374D}"/>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kern="1200">
                <a:solidFill>
                  <a:schemeClr val="bg1"/>
                </a:solidFill>
                <a:latin typeface="+mj-lt"/>
                <a:ea typeface="+mj-ea"/>
                <a:cs typeface="+mj-cs"/>
              </a:rPr>
              <a:t>Daily US Oil Production, </a:t>
            </a:r>
            <a:br>
              <a:rPr lang="en-US" kern="1200">
                <a:solidFill>
                  <a:schemeClr val="bg1"/>
                </a:solidFill>
                <a:latin typeface="+mj-lt"/>
                <a:ea typeface="+mj-ea"/>
                <a:cs typeface="+mj-cs"/>
              </a:rPr>
            </a:br>
            <a:br>
              <a:rPr lang="en-US" kern="1200">
                <a:solidFill>
                  <a:schemeClr val="bg1"/>
                </a:solidFill>
                <a:latin typeface="+mj-lt"/>
                <a:ea typeface="+mj-ea"/>
                <a:cs typeface="+mj-cs"/>
              </a:rPr>
            </a:br>
            <a:r>
              <a:rPr lang="en-US" kern="1200">
                <a:solidFill>
                  <a:schemeClr val="bg1"/>
                </a:solidFill>
                <a:latin typeface="+mj-lt"/>
                <a:ea typeface="+mj-ea"/>
                <a:cs typeface="+mj-cs"/>
              </a:rPr>
              <a:t>MBBL/Day</a:t>
            </a:r>
          </a:p>
        </p:txBody>
      </p:sp>
      <p:grpSp>
        <p:nvGrpSpPr>
          <p:cNvPr id="13" name="Group 12">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4"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Chart, line chart&#10;&#10;Description automatically generated">
            <a:extLst>
              <a:ext uri="{FF2B5EF4-FFF2-40B4-BE49-F238E27FC236}">
                <a16:creationId xmlns:a16="http://schemas.microsoft.com/office/drawing/2014/main" id="{993D1B45-E875-918A-A8F2-CE8A84759CF4}"/>
              </a:ext>
            </a:extLst>
          </p:cNvPr>
          <p:cNvPicPr>
            <a:picLocks noChangeAspect="1"/>
          </p:cNvPicPr>
          <p:nvPr/>
        </p:nvPicPr>
        <p:blipFill rotWithShape="1">
          <a:blip r:embed="rId3">
            <a:extLst>
              <a:ext uri="{28A0092B-C50C-407E-A947-70E740481C1C}">
                <a14:useLocalDpi xmlns:a14="http://schemas.microsoft.com/office/drawing/2010/main" val="0"/>
              </a:ext>
            </a:extLst>
          </a:blip>
          <a:srcRect t="6714" b="5579"/>
          <a:stretch/>
        </p:blipFill>
        <p:spPr>
          <a:xfrm>
            <a:off x="5208104" y="1127936"/>
            <a:ext cx="6472362" cy="4016275"/>
          </a:xfrm>
          <a:prstGeom prst="rect">
            <a:avLst/>
          </a:prstGeom>
        </p:spPr>
      </p:pic>
    </p:spTree>
    <p:extLst>
      <p:ext uri="{BB962C8B-B14F-4D97-AF65-F5344CB8AC3E}">
        <p14:creationId xmlns:p14="http://schemas.microsoft.com/office/powerpoint/2010/main" val="3579209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BD0C87-6978-469A-8FE5-4B299A673927}"/>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kern="1200">
                <a:solidFill>
                  <a:schemeClr val="bg1"/>
                </a:solidFill>
                <a:latin typeface="+mj-lt"/>
                <a:ea typeface="+mj-ea"/>
                <a:cs typeface="+mj-cs"/>
              </a:rPr>
              <a:t>US Total Active Rig Count</a:t>
            </a:r>
          </a:p>
        </p:txBody>
      </p:sp>
      <p:grpSp>
        <p:nvGrpSpPr>
          <p:cNvPr id="13" name="Group 12">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4"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Chart, histogram&#10;&#10;Description automatically generated">
            <a:extLst>
              <a:ext uri="{FF2B5EF4-FFF2-40B4-BE49-F238E27FC236}">
                <a16:creationId xmlns:a16="http://schemas.microsoft.com/office/drawing/2014/main" id="{4AC4ED2E-4DEF-117B-7204-3FD4B874A1F4}"/>
              </a:ext>
            </a:extLst>
          </p:cNvPr>
          <p:cNvPicPr>
            <a:picLocks noChangeAspect="1"/>
          </p:cNvPicPr>
          <p:nvPr/>
        </p:nvPicPr>
        <p:blipFill rotWithShape="1">
          <a:blip r:embed="rId3">
            <a:extLst>
              <a:ext uri="{28A0092B-C50C-407E-A947-70E740481C1C}">
                <a14:useLocalDpi xmlns:a14="http://schemas.microsoft.com/office/drawing/2010/main" val="0"/>
              </a:ext>
            </a:extLst>
          </a:blip>
          <a:srcRect r="11895" b="12327"/>
          <a:stretch/>
        </p:blipFill>
        <p:spPr>
          <a:xfrm>
            <a:off x="5381700" y="896111"/>
            <a:ext cx="6125170" cy="4479925"/>
          </a:xfrm>
          <a:prstGeom prst="rect">
            <a:avLst/>
          </a:prstGeom>
        </p:spPr>
      </p:pic>
    </p:spTree>
    <p:extLst>
      <p:ext uri="{BB962C8B-B14F-4D97-AF65-F5344CB8AC3E}">
        <p14:creationId xmlns:p14="http://schemas.microsoft.com/office/powerpoint/2010/main" val="560010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4B127E-D409-4C3D-92EE-713808410492}"/>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kern="1200">
                <a:solidFill>
                  <a:schemeClr val="bg1"/>
                </a:solidFill>
                <a:latin typeface="+mj-lt"/>
                <a:ea typeface="+mj-ea"/>
                <a:cs typeface="+mj-cs"/>
              </a:rPr>
              <a:t>DUC Wells</a:t>
            </a:r>
          </a:p>
        </p:txBody>
      </p:sp>
      <p:grpSp>
        <p:nvGrpSpPr>
          <p:cNvPr id="13" name="Group 12">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4"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Chart, line chart&#10;&#10;Description automatically generated">
            <a:extLst>
              <a:ext uri="{FF2B5EF4-FFF2-40B4-BE49-F238E27FC236}">
                <a16:creationId xmlns:a16="http://schemas.microsoft.com/office/drawing/2014/main" id="{37BE9503-C94D-80A5-7539-77CDFCC96FBC}"/>
              </a:ext>
            </a:extLst>
          </p:cNvPr>
          <p:cNvPicPr>
            <a:picLocks noChangeAspect="1"/>
          </p:cNvPicPr>
          <p:nvPr/>
        </p:nvPicPr>
        <p:blipFill rotWithShape="1">
          <a:blip r:embed="rId3">
            <a:extLst>
              <a:ext uri="{28A0092B-C50C-407E-A947-70E740481C1C}">
                <a14:useLocalDpi xmlns:a14="http://schemas.microsoft.com/office/drawing/2010/main" val="0"/>
              </a:ext>
            </a:extLst>
          </a:blip>
          <a:srcRect t="9288" b="5347"/>
          <a:stretch/>
        </p:blipFill>
        <p:spPr>
          <a:xfrm>
            <a:off x="5208104" y="1147027"/>
            <a:ext cx="6472362" cy="3978093"/>
          </a:xfrm>
          <a:prstGeom prst="rect">
            <a:avLst/>
          </a:prstGeom>
        </p:spPr>
      </p:pic>
    </p:spTree>
    <p:extLst>
      <p:ext uri="{BB962C8B-B14F-4D97-AF65-F5344CB8AC3E}">
        <p14:creationId xmlns:p14="http://schemas.microsoft.com/office/powerpoint/2010/main" val="1272022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853E0D-B4B8-41B5-AAA4-172CD6B2B15C}"/>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kern="1200">
                <a:solidFill>
                  <a:schemeClr val="bg1"/>
                </a:solidFill>
                <a:latin typeface="+mj-lt"/>
                <a:ea typeface="+mj-ea"/>
                <a:cs typeface="+mj-cs"/>
              </a:rPr>
              <a:t>WTI Crude Oil Prices, $/BBL</a:t>
            </a:r>
          </a:p>
        </p:txBody>
      </p:sp>
      <p:grpSp>
        <p:nvGrpSpPr>
          <p:cNvPr id="13" name="Group 12">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4"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Chart, histogram&#10;&#10;Description automatically generated">
            <a:extLst>
              <a:ext uri="{FF2B5EF4-FFF2-40B4-BE49-F238E27FC236}">
                <a16:creationId xmlns:a16="http://schemas.microsoft.com/office/drawing/2014/main" id="{884B778A-A921-2ED2-F10A-31E56CA31D20}"/>
              </a:ext>
            </a:extLst>
          </p:cNvPr>
          <p:cNvPicPr>
            <a:picLocks noChangeAspect="1"/>
          </p:cNvPicPr>
          <p:nvPr/>
        </p:nvPicPr>
        <p:blipFill rotWithShape="1">
          <a:blip r:embed="rId3">
            <a:extLst>
              <a:ext uri="{28A0092B-C50C-407E-A947-70E740481C1C}">
                <a14:useLocalDpi xmlns:a14="http://schemas.microsoft.com/office/drawing/2010/main" val="0"/>
              </a:ext>
            </a:extLst>
          </a:blip>
          <a:srcRect r="43795" b="43443"/>
          <a:stretch/>
        </p:blipFill>
        <p:spPr>
          <a:xfrm>
            <a:off x="5218166" y="896111"/>
            <a:ext cx="6452237" cy="4479925"/>
          </a:xfrm>
          <a:prstGeom prst="rect">
            <a:avLst/>
          </a:prstGeom>
        </p:spPr>
      </p:pic>
    </p:spTree>
    <p:extLst>
      <p:ext uri="{BB962C8B-B14F-4D97-AF65-F5344CB8AC3E}">
        <p14:creationId xmlns:p14="http://schemas.microsoft.com/office/powerpoint/2010/main" val="3304486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853E0D-B4B8-41B5-AAA4-172CD6B2B15C}"/>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kern="1200">
                <a:solidFill>
                  <a:schemeClr val="bg1"/>
                </a:solidFill>
                <a:latin typeface="+mj-lt"/>
                <a:ea typeface="+mj-ea"/>
                <a:cs typeface="+mj-cs"/>
              </a:rPr>
              <a:t>Brent Crude Oil Prices , $/BBL</a:t>
            </a:r>
          </a:p>
        </p:txBody>
      </p:sp>
      <p:grpSp>
        <p:nvGrpSpPr>
          <p:cNvPr id="13" name="Group 12">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4"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Chart, histogram&#10;&#10;Description automatically generated">
            <a:extLst>
              <a:ext uri="{FF2B5EF4-FFF2-40B4-BE49-F238E27FC236}">
                <a16:creationId xmlns:a16="http://schemas.microsoft.com/office/drawing/2014/main" id="{33919FEE-3360-926F-984F-589B38BFFAE1}"/>
              </a:ext>
            </a:extLst>
          </p:cNvPr>
          <p:cNvPicPr>
            <a:picLocks noChangeAspect="1"/>
          </p:cNvPicPr>
          <p:nvPr/>
        </p:nvPicPr>
        <p:blipFill rotWithShape="1">
          <a:blip r:embed="rId3">
            <a:extLst>
              <a:ext uri="{28A0092B-C50C-407E-A947-70E740481C1C}">
                <a14:useLocalDpi xmlns:a14="http://schemas.microsoft.com/office/drawing/2010/main" val="0"/>
              </a:ext>
            </a:extLst>
          </a:blip>
          <a:srcRect r="44499" b="43883"/>
          <a:stretch/>
        </p:blipFill>
        <p:spPr>
          <a:xfrm>
            <a:off x="5233597" y="896111"/>
            <a:ext cx="6421375" cy="4479925"/>
          </a:xfrm>
          <a:prstGeom prst="rect">
            <a:avLst/>
          </a:prstGeom>
        </p:spPr>
      </p:pic>
    </p:spTree>
    <p:extLst>
      <p:ext uri="{BB962C8B-B14F-4D97-AF65-F5344CB8AC3E}">
        <p14:creationId xmlns:p14="http://schemas.microsoft.com/office/powerpoint/2010/main" val="1305794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853E0D-B4B8-41B5-AAA4-172CD6B2B15C}"/>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kern="1200">
                <a:solidFill>
                  <a:schemeClr val="bg1"/>
                </a:solidFill>
                <a:latin typeface="+mj-lt"/>
                <a:ea typeface="+mj-ea"/>
                <a:cs typeface="+mj-cs"/>
              </a:rPr>
              <a:t>WTI Spot &amp; Forward Curve, $/BBL</a:t>
            </a:r>
          </a:p>
        </p:txBody>
      </p:sp>
      <p:grpSp>
        <p:nvGrpSpPr>
          <p:cNvPr id="12" name="Group 11">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3" name="Chart 2">
            <a:extLst>
              <a:ext uri="{FF2B5EF4-FFF2-40B4-BE49-F238E27FC236}">
                <a16:creationId xmlns:a16="http://schemas.microsoft.com/office/drawing/2014/main" id="{68FD9486-9304-4531-8CFE-BD834F9DB8C8}"/>
              </a:ext>
            </a:extLst>
          </p:cNvPr>
          <p:cNvGraphicFramePr>
            <a:graphicFrameLocks/>
          </p:cNvGraphicFramePr>
          <p:nvPr>
            <p:extLst>
              <p:ext uri="{D42A27DB-BD31-4B8C-83A1-F6EECF244321}">
                <p14:modId xmlns:p14="http://schemas.microsoft.com/office/powerpoint/2010/main" val="1802215055"/>
              </p:ext>
            </p:extLst>
          </p:nvPr>
        </p:nvGraphicFramePr>
        <p:xfrm>
          <a:off x="5208104" y="896111"/>
          <a:ext cx="6472362" cy="44799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129073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1850</Words>
  <Application>Microsoft Office PowerPoint</Application>
  <PresentationFormat>Widescreen</PresentationFormat>
  <Paragraphs>160</Paragraphs>
  <Slides>34</Slides>
  <Notes>24</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Georgia</vt:lpstr>
      <vt:lpstr>Office Theme</vt:lpstr>
      <vt:lpstr>PowerPoint Presentation</vt:lpstr>
      <vt:lpstr>Carbon Based Energy</vt:lpstr>
      <vt:lpstr>Set the Stage (Crude)</vt:lpstr>
      <vt:lpstr>Daily US Oil Production,   MBBL/Day</vt:lpstr>
      <vt:lpstr>US Total Active Rig Count</vt:lpstr>
      <vt:lpstr>DUC Wells</vt:lpstr>
      <vt:lpstr>WTI Crude Oil Prices, $/BBL</vt:lpstr>
      <vt:lpstr>Brent Crude Oil Prices , $/BBL</vt:lpstr>
      <vt:lpstr>WTI Spot &amp; Forward Curve, $/BBL</vt:lpstr>
      <vt:lpstr>PowerPoint Presentation</vt:lpstr>
      <vt:lpstr>PowerPoint Presentation</vt:lpstr>
      <vt:lpstr>PowerPoint Presentation</vt:lpstr>
      <vt:lpstr>PowerPoint Presentation</vt:lpstr>
      <vt:lpstr>PowerPoint Presentation</vt:lpstr>
      <vt:lpstr>Refining and Refining Margins</vt:lpstr>
      <vt:lpstr>PowerPoint Presentation</vt:lpstr>
      <vt:lpstr>PowerPoint Presentation</vt:lpstr>
      <vt:lpstr>Set the Stage (Natural Gas)</vt:lpstr>
      <vt:lpstr>Russian Share of European:   Natural Gas (40%)  Oil (25%)  Russian Share of World   Natural Gas (17%)  Oil (12%)</vt:lpstr>
      <vt:lpstr>Monthly US Natural Gas Production,   BCF/day</vt:lpstr>
      <vt:lpstr>PowerPoint Presentation</vt:lpstr>
      <vt:lpstr>Natural Gas Forward Curve, $/mmBTU</vt:lpstr>
      <vt:lpstr>LNG Prices, $/mmBTU</vt:lpstr>
      <vt:lpstr>LNG Profit Spread, $/mmBTU</vt:lpstr>
      <vt:lpstr>LNG Export Capacity Increases in US, BCF/d</vt:lpstr>
      <vt:lpstr>% LNG Exported of Total Production</vt:lpstr>
      <vt:lpstr>PowerPoint Presentation</vt:lpstr>
      <vt:lpstr>PowerPoint Presentation</vt:lpstr>
      <vt:lpstr>Where is the Producer Response?</vt:lpstr>
      <vt:lpstr>Global Spending Shifts</vt:lpstr>
      <vt:lpstr>Oil &amp; Gas Discoveries</vt:lpstr>
      <vt:lpstr>E&amp;P VS Integrated E&amp;P Cashflows</vt:lpstr>
      <vt:lpstr>PowerPoint Presentation</vt:lpstr>
      <vt:lpstr>Therefore….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Hallermann, Detlef</dc:creator>
  <cp:lastModifiedBy>Hallermann, Detlef</cp:lastModifiedBy>
  <cp:revision>1</cp:revision>
  <dcterms:created xsi:type="dcterms:W3CDTF">2022-08-30T14:02:36Z</dcterms:created>
  <dcterms:modified xsi:type="dcterms:W3CDTF">2022-08-30T14:07:29Z</dcterms:modified>
</cp:coreProperties>
</file>